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slideLayouts/slideLayout74.xml" ContentType="application/vnd.openxmlformats-officedocument.presentationml.slideLayout+xml"/>
  <Override PartName="/ppt/theme/theme15.xml" ContentType="application/vnd.openxmlformats-officedocument.them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6.xml" ContentType="application/vnd.openxmlformats-officedocument.them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1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2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notesSlides/notesSlide3.xml" ContentType="application/vnd.openxmlformats-officedocument.presentationml.notesSlide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notesSlides/notesSlide4.xml" ContentType="application/vnd.openxmlformats-officedocument.presentationml.notesSlide+xml"/>
  <Override PartName="/ppt/tags/tag896.xml" ContentType="application/vnd.openxmlformats-officedocument.presentationml.tags+xml"/>
  <Override PartName="/ppt/notesSlides/notesSlide5.xml" ContentType="application/vnd.openxmlformats-officedocument.presentationml.notesSlide+xml"/>
  <Override PartName="/ppt/tags/tag897.xml" ContentType="application/vnd.openxmlformats-officedocument.presentationml.tags+xml"/>
  <Override PartName="/ppt/notesSlides/notesSlide6.xml" ContentType="application/vnd.openxmlformats-officedocument.presentationml.notesSlide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notesSlides/notesSlide7.xml" ContentType="application/vnd.openxmlformats-officedocument.presentationml.notesSlide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notesSlides/notesSlide8.xml" ContentType="application/vnd.openxmlformats-officedocument.presentationml.notesSlide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1" r:id="rId3"/>
    <p:sldMasterId id="2147483673" r:id="rId4"/>
    <p:sldMasterId id="2147483675" r:id="rId5"/>
    <p:sldMasterId id="2147483677" r:id="rId6"/>
    <p:sldMasterId id="2147483689" r:id="rId7"/>
    <p:sldMasterId id="2147483701" r:id="rId8"/>
    <p:sldMasterId id="2147483713" r:id="rId9"/>
    <p:sldMasterId id="2147483715" r:id="rId10"/>
    <p:sldMasterId id="2147483717" r:id="rId11"/>
    <p:sldMasterId id="2147483719" r:id="rId12"/>
    <p:sldMasterId id="2147483723" r:id="rId13"/>
    <p:sldMasterId id="2147483735" r:id="rId14"/>
    <p:sldMasterId id="2147483737" r:id="rId15"/>
    <p:sldMasterId id="2147483739" r:id="rId16"/>
  </p:sldMasterIdLst>
  <p:notesMasterIdLst>
    <p:notesMasterId r:id="rId36"/>
  </p:notesMasterIdLst>
  <p:handoutMasterIdLst>
    <p:handoutMasterId r:id="rId37"/>
  </p:handoutMasterIdLst>
  <p:sldIdLst>
    <p:sldId id="281" r:id="rId17"/>
    <p:sldId id="258" r:id="rId18"/>
    <p:sldId id="282" r:id="rId19"/>
    <p:sldId id="284" r:id="rId20"/>
    <p:sldId id="285" r:id="rId21"/>
    <p:sldId id="260" r:id="rId22"/>
    <p:sldId id="295" r:id="rId23"/>
    <p:sldId id="257" r:id="rId24"/>
    <p:sldId id="286" r:id="rId25"/>
    <p:sldId id="288" r:id="rId26"/>
    <p:sldId id="289" r:id="rId27"/>
    <p:sldId id="290" r:id="rId28"/>
    <p:sldId id="298" r:id="rId29"/>
    <p:sldId id="259" r:id="rId30"/>
    <p:sldId id="287" r:id="rId31"/>
    <p:sldId id="292" r:id="rId32"/>
    <p:sldId id="293" r:id="rId33"/>
    <p:sldId id="296" r:id="rId34"/>
    <p:sldId id="279" r:id="rId35"/>
  </p:sldIdLst>
  <p:sldSz cx="12192000" cy="6858000"/>
  <p:notesSz cx="7104063" cy="10234613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90" y="-90"/>
      </p:cViewPr>
      <p:guideLst>
        <p:guide orient="horz" pos="2159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2.svg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2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image" Target="../media/image2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image" Target="../media/image2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image" Target="../media/image2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slideMaster" Target="../slideMasters/slideMaster3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6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" Type="http://schemas.openxmlformats.org/officeDocument/2006/relationships/tags" Target="../tags/tag178.xml"/><Relationship Id="rId21" Type="http://schemas.openxmlformats.org/officeDocument/2006/relationships/image" Target="../media/image2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slideMaster" Target="../slideMasters/slideMaster5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5.svg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2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slideMaster" Target="../slideMasters/slideMaster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1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" Type="http://schemas.openxmlformats.org/officeDocument/2006/relationships/tags" Target="../tags/tag247.xml"/><Relationship Id="rId21" Type="http://schemas.openxmlformats.org/officeDocument/2006/relationships/image" Target="../media/image2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slideMaster" Target="../slideMasters/slideMaster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8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8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93.xml"/><Relationship Id="rId4" Type="http://schemas.openxmlformats.org/officeDocument/2006/relationships/tags" Target="../tags/tag29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" Type="http://schemas.openxmlformats.org/officeDocument/2006/relationships/tags" Target="../tags/tag296.xml"/><Relationship Id="rId21" Type="http://schemas.openxmlformats.org/officeDocument/2006/relationships/image" Target="../media/image2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slideMaster" Target="../slideMasters/slideMaster6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image" Target="../media/image7.svg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2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slideMaster" Target="../slideMasters/slideMaster7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image" Target="../media/image1.png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image" Target="../media/image8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" Type="http://schemas.openxmlformats.org/officeDocument/2006/relationships/tags" Target="../tags/tag365.xml"/><Relationship Id="rId21" Type="http://schemas.openxmlformats.org/officeDocument/2006/relationships/image" Target="../media/image2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slideMaster" Target="../slideMasters/slideMaster7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9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" Type="http://schemas.openxmlformats.org/officeDocument/2006/relationships/tags" Target="../tags/tag414.xml"/><Relationship Id="rId21" Type="http://schemas.openxmlformats.org/officeDocument/2006/relationships/image" Target="../media/image2.pn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slideMaster" Target="../slideMasters/slideMaster7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7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image" Target="../media/image9.svg"/><Relationship Id="rId3" Type="http://schemas.openxmlformats.org/officeDocument/2006/relationships/tags" Target="../tags/tag444.xml"/><Relationship Id="rId21" Type="http://schemas.openxmlformats.org/officeDocument/2006/relationships/tags" Target="../tags/tag462.xml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2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slideMaster" Target="../slideMasters/slideMaster8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image" Target="../media/image1.png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5" Type="http://schemas.openxmlformats.org/officeDocument/2006/relationships/tags" Target="../tags/tag474.xml"/><Relationship Id="rId10" Type="http://schemas.openxmlformats.org/officeDocument/2006/relationships/tags" Target="../tags/tag479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3" Type="http://schemas.openxmlformats.org/officeDocument/2006/relationships/tags" Target="../tags/tag483.xml"/><Relationship Id="rId21" Type="http://schemas.openxmlformats.org/officeDocument/2006/relationships/image" Target="../media/image2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slideMaster" Target="../slideMasters/slideMaster8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image" Target="../media/image9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9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51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52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3" Type="http://schemas.openxmlformats.org/officeDocument/2006/relationships/tags" Target="../tags/tag532.xml"/><Relationship Id="rId21" Type="http://schemas.openxmlformats.org/officeDocument/2006/relationships/image" Target="../media/image2.png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slideMaster" Target="../slideMasters/slideMaster8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image" Target="../media/image9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6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7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59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608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26" Type="http://schemas.openxmlformats.org/officeDocument/2006/relationships/image" Target="../media/image5.svg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5" Type="http://schemas.openxmlformats.org/officeDocument/2006/relationships/image" Target="../media/image2.png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slideMaster" Target="../slideMasters/slideMaster13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tags" Target="../tags/tag642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647.xml"/><Relationship Id="rId4" Type="http://schemas.openxmlformats.org/officeDocument/2006/relationships/tags" Target="../tags/tag64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image" Target="../media/image1.png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5" Type="http://schemas.openxmlformats.org/officeDocument/2006/relationships/tags" Target="../tags/tag652.xml"/><Relationship Id="rId10" Type="http://schemas.openxmlformats.org/officeDocument/2006/relationships/tags" Target="../tags/tag657.xml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image" Target="../media/image6.sv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3" Type="http://schemas.openxmlformats.org/officeDocument/2006/relationships/tags" Target="../tags/tag661.xml"/><Relationship Id="rId21" Type="http://schemas.openxmlformats.org/officeDocument/2006/relationships/image" Target="../media/image2.png"/><Relationship Id="rId7" Type="http://schemas.openxmlformats.org/officeDocument/2006/relationships/tags" Target="../tags/tag665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0" Type="http://schemas.openxmlformats.org/officeDocument/2006/relationships/slideMaster" Target="../slideMasters/slideMaster13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10" Type="http://schemas.openxmlformats.org/officeDocument/2006/relationships/tags" Target="../tags/tag668.xml"/><Relationship Id="rId19" Type="http://schemas.openxmlformats.org/officeDocument/2006/relationships/tags" Target="../tags/tag677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image" Target="../media/image5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5" Type="http://schemas.openxmlformats.org/officeDocument/2006/relationships/tags" Target="../tags/tag688.xml"/><Relationship Id="rId4" Type="http://schemas.openxmlformats.org/officeDocument/2006/relationships/tags" Target="../tags/tag687.xml"/><Relationship Id="rId9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69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4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70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07.xml"/><Relationship Id="rId4" Type="http://schemas.openxmlformats.org/officeDocument/2006/relationships/tags" Target="../tags/tag70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3" Type="http://schemas.openxmlformats.org/officeDocument/2006/relationships/tags" Target="../tags/tag710.xml"/><Relationship Id="rId21" Type="http://schemas.openxmlformats.org/officeDocument/2006/relationships/image" Target="../media/image2.png"/><Relationship Id="rId7" Type="http://schemas.openxmlformats.org/officeDocument/2006/relationships/tags" Target="../tags/tag714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20" Type="http://schemas.openxmlformats.org/officeDocument/2006/relationships/slideMaster" Target="../slideMasters/slideMaster13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5" Type="http://schemas.openxmlformats.org/officeDocument/2006/relationships/tags" Target="../tags/tag712.xml"/><Relationship Id="rId15" Type="http://schemas.openxmlformats.org/officeDocument/2006/relationships/tags" Target="../tags/tag722.xml"/><Relationship Id="rId10" Type="http://schemas.openxmlformats.org/officeDocument/2006/relationships/tags" Target="../tags/tag717.xml"/><Relationship Id="rId19" Type="http://schemas.openxmlformats.org/officeDocument/2006/relationships/tags" Target="../tags/tag726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tags" Target="../tags/tag721.xml"/><Relationship Id="rId22" Type="http://schemas.openxmlformats.org/officeDocument/2006/relationships/image" Target="../media/image5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74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75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image" Target="../media/image7.svg"/><Relationship Id="rId3" Type="http://schemas.openxmlformats.org/officeDocument/2006/relationships/tags" Target="../tags/tag770.xml"/><Relationship Id="rId21" Type="http://schemas.openxmlformats.org/officeDocument/2006/relationships/tags" Target="../tags/tag788.xml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image" Target="../media/image2.pn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tags" Target="../tags/tag787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slideMaster" Target="../slideMasters/slideMaster16.xml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tags" Target="../tags/tag790.xml"/><Relationship Id="rId10" Type="http://schemas.openxmlformats.org/officeDocument/2006/relationships/tags" Target="../tags/tag777.xml"/><Relationship Id="rId19" Type="http://schemas.openxmlformats.org/officeDocument/2006/relationships/tags" Target="../tags/tag786.xml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tags" Target="../tags/tag78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795.xml"/><Relationship Id="rId4" Type="http://schemas.openxmlformats.org/officeDocument/2006/relationships/tags" Target="../tags/tag794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image" Target="../media/image1.png"/><Relationship Id="rId3" Type="http://schemas.openxmlformats.org/officeDocument/2006/relationships/tags" Target="../tags/tag798.xml"/><Relationship Id="rId7" Type="http://schemas.openxmlformats.org/officeDocument/2006/relationships/tags" Target="../tags/tag802.xml"/><Relationship Id="rId12" Type="http://schemas.openxmlformats.org/officeDocument/2006/relationships/slideMaster" Target="../slideMasters/slideMaster16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5" Type="http://schemas.openxmlformats.org/officeDocument/2006/relationships/tags" Target="../tags/tag800.xml"/><Relationship Id="rId10" Type="http://schemas.openxmlformats.org/officeDocument/2006/relationships/tags" Target="../tags/tag805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image" Target="../media/image8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tags" Target="../tags/tag824.xml"/><Relationship Id="rId3" Type="http://schemas.openxmlformats.org/officeDocument/2006/relationships/tags" Target="../tags/tag809.xml"/><Relationship Id="rId21" Type="http://schemas.openxmlformats.org/officeDocument/2006/relationships/image" Target="../media/image2.png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20" Type="http://schemas.openxmlformats.org/officeDocument/2006/relationships/slideMaster" Target="../slideMasters/slideMaster16.xml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10" Type="http://schemas.openxmlformats.org/officeDocument/2006/relationships/tags" Target="../tags/tag816.xml"/><Relationship Id="rId19" Type="http://schemas.openxmlformats.org/officeDocument/2006/relationships/tags" Target="../tags/tag825.xml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Relationship Id="rId22" Type="http://schemas.openxmlformats.org/officeDocument/2006/relationships/image" Target="../media/image7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828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5" Type="http://schemas.openxmlformats.org/officeDocument/2006/relationships/tags" Target="../tags/tag830.xml"/><Relationship Id="rId4" Type="http://schemas.openxmlformats.org/officeDocument/2006/relationships/tags" Target="../tags/tag82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839.xml"/><Relationship Id="rId3" Type="http://schemas.openxmlformats.org/officeDocument/2006/relationships/tags" Target="../tags/tag834.xml"/><Relationship Id="rId7" Type="http://schemas.openxmlformats.org/officeDocument/2006/relationships/tags" Target="../tags/tag838.xml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5" Type="http://schemas.openxmlformats.org/officeDocument/2006/relationships/tags" Target="../tags/tag836.xml"/><Relationship Id="rId4" Type="http://schemas.openxmlformats.org/officeDocument/2006/relationships/tags" Target="../tags/tag835.xml"/><Relationship Id="rId9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842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84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846.xml"/><Relationship Id="rId2" Type="http://schemas.openxmlformats.org/officeDocument/2006/relationships/tags" Target="../tags/tag845.xml"/><Relationship Id="rId1" Type="http://schemas.openxmlformats.org/officeDocument/2006/relationships/tags" Target="../tags/tag844.xml"/><Relationship Id="rId4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849.xml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85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853.xml"/><Relationship Id="rId2" Type="http://schemas.openxmlformats.org/officeDocument/2006/relationships/tags" Target="../tags/tag852.xml"/><Relationship Id="rId1" Type="http://schemas.openxmlformats.org/officeDocument/2006/relationships/tags" Target="../tags/tag85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855.xml"/><Relationship Id="rId4" Type="http://schemas.openxmlformats.org/officeDocument/2006/relationships/tags" Target="../tags/tag85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863.xml"/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3" Type="http://schemas.openxmlformats.org/officeDocument/2006/relationships/tags" Target="../tags/tag858.xml"/><Relationship Id="rId21" Type="http://schemas.openxmlformats.org/officeDocument/2006/relationships/image" Target="../media/image2.png"/><Relationship Id="rId7" Type="http://schemas.openxmlformats.org/officeDocument/2006/relationships/tags" Target="../tags/tag862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" Type="http://schemas.openxmlformats.org/officeDocument/2006/relationships/tags" Target="../tags/tag857.xml"/><Relationship Id="rId16" Type="http://schemas.openxmlformats.org/officeDocument/2006/relationships/tags" Target="../tags/tag871.xml"/><Relationship Id="rId20" Type="http://schemas.openxmlformats.org/officeDocument/2006/relationships/slideMaster" Target="../slideMasters/slideMaster16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1" Type="http://schemas.openxmlformats.org/officeDocument/2006/relationships/tags" Target="../tags/tag866.xml"/><Relationship Id="rId5" Type="http://schemas.openxmlformats.org/officeDocument/2006/relationships/tags" Target="../tags/tag860.xml"/><Relationship Id="rId15" Type="http://schemas.openxmlformats.org/officeDocument/2006/relationships/tags" Target="../tags/tag870.xml"/><Relationship Id="rId10" Type="http://schemas.openxmlformats.org/officeDocument/2006/relationships/tags" Target="../tags/tag865.xml"/><Relationship Id="rId19" Type="http://schemas.openxmlformats.org/officeDocument/2006/relationships/tags" Target="../tags/tag874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4" Type="http://schemas.openxmlformats.org/officeDocument/2006/relationships/tags" Target="../tags/tag869.xml"/><Relationship Id="rId22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 userDrawn="1"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 userDrawn="1"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 userDrawn="1"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 userDrawn="1"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 userDrawn="1"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 userDrawn="1"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 userDrawn="1"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 userDrawn="1"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 userDrawn="1"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 userDrawn="1"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 userDrawn="1"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 userDrawn="1"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 userDrawn="1"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 userDrawn="1"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 userDrawn="1"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 userDrawn="1"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 userDrawn="1"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 userDrawn="1"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 userDrawn="1"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 userDrawn="1"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5" Type="http://schemas.openxmlformats.org/officeDocument/2006/relationships/tags" Target="../tags/tag566.xml"/><Relationship Id="rId15" Type="http://schemas.openxmlformats.org/officeDocument/2006/relationships/image" Target="../media/image6.svg"/><Relationship Id="rId10" Type="http://schemas.openxmlformats.org/officeDocument/2006/relationships/tags" Target="../tags/tag571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5" Type="http://schemas.openxmlformats.org/officeDocument/2006/relationships/tags" Target="../tags/tag581.xml"/><Relationship Id="rId15" Type="http://schemas.openxmlformats.org/officeDocument/2006/relationships/image" Target="../media/image8.svg"/><Relationship Id="rId10" Type="http://schemas.openxmlformats.org/officeDocument/2006/relationships/tags" Target="../tags/tag586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tags" Target="../tags/tag604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1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5" Type="http://schemas.openxmlformats.org/officeDocument/2006/relationships/tags" Target="../tags/tag596.xml"/><Relationship Id="rId15" Type="http://schemas.openxmlformats.org/officeDocument/2006/relationships/image" Target="../media/image10.svg"/><Relationship Id="rId10" Type="http://schemas.openxmlformats.org/officeDocument/2006/relationships/tags" Target="../tags/tag601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3" Type="http://schemas.openxmlformats.org/officeDocument/2006/relationships/slideLayout" Target="../slideLayouts/slideLayout64.xml"/><Relationship Id="rId21" Type="http://schemas.openxmlformats.org/officeDocument/2006/relationships/tags" Target="../tags/tag617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3.xml"/><Relationship Id="rId17" Type="http://schemas.openxmlformats.org/officeDocument/2006/relationships/tags" Target="../tags/tag613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63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6.xml"/><Relationship Id="rId15" Type="http://schemas.openxmlformats.org/officeDocument/2006/relationships/tags" Target="../tags/tag611.xml"/><Relationship Id="rId23" Type="http://schemas.openxmlformats.org/officeDocument/2006/relationships/tags" Target="../tags/tag619.xml"/><Relationship Id="rId10" Type="http://schemas.openxmlformats.org/officeDocument/2006/relationships/slideLayout" Target="../slideLayouts/slideLayout71.xml"/><Relationship Id="rId19" Type="http://schemas.openxmlformats.org/officeDocument/2006/relationships/tags" Target="../tags/tag61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ags" Target="../tags/tag610.xml"/><Relationship Id="rId22" Type="http://schemas.openxmlformats.org/officeDocument/2006/relationships/tags" Target="../tags/tag6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5" Type="http://schemas.openxmlformats.org/officeDocument/2006/relationships/tags" Target="../tags/tag729.xml"/><Relationship Id="rId15" Type="http://schemas.openxmlformats.org/officeDocument/2006/relationships/image" Target="../media/image8.svg"/><Relationship Id="rId10" Type="http://schemas.openxmlformats.org/officeDocument/2006/relationships/tags" Target="../tags/tag734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3" Type="http://schemas.openxmlformats.org/officeDocument/2006/relationships/tags" Target="../tags/tag742.xml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74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5" Type="http://schemas.openxmlformats.org/officeDocument/2006/relationships/tags" Target="../tags/tag744.xml"/><Relationship Id="rId15" Type="http://schemas.openxmlformats.org/officeDocument/2006/relationships/image" Target="../media/image10.svg"/><Relationship Id="rId10" Type="http://schemas.openxmlformats.org/officeDocument/2006/relationships/tags" Target="../tags/tag749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3" Type="http://schemas.openxmlformats.org/officeDocument/2006/relationships/slideLayout" Target="../slideLayouts/slideLayout77.xml"/><Relationship Id="rId21" Type="http://schemas.openxmlformats.org/officeDocument/2006/relationships/tags" Target="../tags/tag765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6.xml"/><Relationship Id="rId17" Type="http://schemas.openxmlformats.org/officeDocument/2006/relationships/tags" Target="../tags/tag761.xml"/><Relationship Id="rId25" Type="http://schemas.openxmlformats.org/officeDocument/2006/relationships/image" Target="../media/image8.svg"/><Relationship Id="rId2" Type="http://schemas.openxmlformats.org/officeDocument/2006/relationships/slideLayout" Target="../slideLayouts/slideLayout76.xml"/><Relationship Id="rId16" Type="http://schemas.openxmlformats.org/officeDocument/2006/relationships/tags" Target="../tags/tag760.xml"/><Relationship Id="rId20" Type="http://schemas.openxmlformats.org/officeDocument/2006/relationships/tags" Target="../tags/tag76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9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10" Type="http://schemas.openxmlformats.org/officeDocument/2006/relationships/slideLayout" Target="../slideLayouts/slideLayout84.xml"/><Relationship Id="rId19" Type="http://schemas.openxmlformats.org/officeDocument/2006/relationships/tags" Target="../tags/tag76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ags" Target="../tags/tag758.xml"/><Relationship Id="rId22" Type="http://schemas.openxmlformats.org/officeDocument/2006/relationships/tags" Target="../tags/tag7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image" Target="../media/image4.svg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image" Target="../media/image4.svg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image" Target="../media/image4.svg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203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17" Type="http://schemas.openxmlformats.org/officeDocument/2006/relationships/tags" Target="../tags/tag199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201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196.xml"/><Relationship Id="rId22" Type="http://schemas.openxmlformats.org/officeDocument/2006/relationships/tags" Target="../tags/tag2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" Type="http://schemas.openxmlformats.org/officeDocument/2006/relationships/slideLayout" Target="../slideLayouts/slideLayout38.xml"/><Relationship Id="rId21" Type="http://schemas.openxmlformats.org/officeDocument/2006/relationships/tags" Target="../tags/tag321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17" Type="http://schemas.openxmlformats.org/officeDocument/2006/relationships/tags" Target="../tags/tag317.xml"/><Relationship Id="rId25" Type="http://schemas.openxmlformats.org/officeDocument/2006/relationships/image" Target="../media/image8.svg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319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314.xml"/><Relationship Id="rId22" Type="http://schemas.openxmlformats.org/officeDocument/2006/relationships/tags" Target="../tags/tag3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3" Type="http://schemas.openxmlformats.org/officeDocument/2006/relationships/slideLayout" Target="../slideLayouts/slideLayout49.xml"/><Relationship Id="rId21" Type="http://schemas.openxmlformats.org/officeDocument/2006/relationships/tags" Target="../tags/tag43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8.xml"/><Relationship Id="rId17" Type="http://schemas.openxmlformats.org/officeDocument/2006/relationships/tags" Target="../tags/tag435.xml"/><Relationship Id="rId25" Type="http://schemas.openxmlformats.org/officeDocument/2006/relationships/image" Target="../media/image10.svg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10" Type="http://schemas.openxmlformats.org/officeDocument/2006/relationships/slideLayout" Target="../slideLayouts/slideLayout56.xml"/><Relationship Id="rId19" Type="http://schemas.openxmlformats.org/officeDocument/2006/relationships/tags" Target="../tags/tag43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432.xml"/><Relationship Id="rId22" Type="http://schemas.openxmlformats.org/officeDocument/2006/relationships/tags" Target="../tags/tag4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image" Target="../media/image6.svg"/><Relationship Id="rId10" Type="http://schemas.openxmlformats.org/officeDocument/2006/relationships/tags" Target="../tags/tag556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3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900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90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90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05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90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9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9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9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7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80.xml"/><Relationship Id="rId10" Type="http://schemas.openxmlformats.org/officeDocument/2006/relationships/image" Target="../media/image6.jpeg"/><Relationship Id="rId4" Type="http://schemas.openxmlformats.org/officeDocument/2006/relationships/tags" Target="../tags/tag879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88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6" Type="http://schemas.openxmlformats.org/officeDocument/2006/relationships/slideLayout" Target="../slideLayouts/slideLayout27.xml"/><Relationship Id="rId5" Type="http://schemas.openxmlformats.org/officeDocument/2006/relationships/tags" Target="../tags/tag885.xml"/><Relationship Id="rId10" Type="http://schemas.openxmlformats.org/officeDocument/2006/relationships/image" Target="../media/image9.jpeg"/><Relationship Id="rId4" Type="http://schemas.openxmlformats.org/officeDocument/2006/relationships/tags" Target="../tags/tag884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88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slideLayout" Target="../slideLayouts/slideLayout38.xml"/><Relationship Id="rId5" Type="http://schemas.openxmlformats.org/officeDocument/2006/relationships/tags" Target="../tags/tag890.xml"/><Relationship Id="rId4" Type="http://schemas.openxmlformats.org/officeDocument/2006/relationships/tags" Target="../tags/tag889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89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892.xml"/><Relationship Id="rId1" Type="http://schemas.openxmlformats.org/officeDocument/2006/relationships/tags" Target="../tags/tag891.xml"/><Relationship Id="rId6" Type="http://schemas.openxmlformats.org/officeDocument/2006/relationships/slideLayout" Target="../slideLayouts/slideLayout49.xml"/><Relationship Id="rId5" Type="http://schemas.openxmlformats.org/officeDocument/2006/relationships/tags" Target="../tags/tag895.xml"/><Relationship Id="rId4" Type="http://schemas.openxmlformats.org/officeDocument/2006/relationships/tags" Target="../tags/tag894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9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89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9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3391" y="256541"/>
            <a:ext cx="7028180" cy="1636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ru-RU" altLang="en-US" sz="36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По страницам Красной книги Республики Беларусь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929994" y="2169795"/>
            <a:ext cx="5514975" cy="4116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0" y="305118"/>
            <a:ext cx="12192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Хомячок 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1125855"/>
            <a:ext cx="5011420" cy="411543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1973580"/>
            <a:ext cx="5116195" cy="4018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0" y="305118"/>
            <a:ext cx="12192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Болотная черепаха 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50" y="1193800"/>
            <a:ext cx="4830445" cy="401764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5784215" y="2320925"/>
            <a:ext cx="5445125" cy="4135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0" y="305118"/>
            <a:ext cx="12192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Европейская норка 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205" y="1245870"/>
            <a:ext cx="5104130" cy="412877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 rotWithShape="1">
          <a:blip r:embed="rId4"/>
          <a:srcRect t="20119" b="4453"/>
          <a:stretch/>
        </p:blipFill>
        <p:spPr>
          <a:xfrm>
            <a:off x="6096000" y="1659254"/>
            <a:ext cx="4857750" cy="3302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6"/>
          <p:cNvSpPr txBox="1"/>
          <p:nvPr/>
        </p:nvSpPr>
        <p:spPr>
          <a:xfrm>
            <a:off x="0" y="305118"/>
            <a:ext cx="12192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Венерин башмачок</a:t>
            </a:r>
          </a:p>
        </p:txBody>
      </p:sp>
      <p:pic>
        <p:nvPicPr>
          <p:cNvPr id="4" name="Изображение 2"/>
          <p:cNvPicPr/>
          <p:nvPr/>
        </p:nvPicPr>
        <p:blipFill>
          <a:blip r:embed="rId2"/>
          <a:srcRect b="11746"/>
          <a:stretch>
            <a:fillRect/>
          </a:stretch>
        </p:blipFill>
        <p:spPr>
          <a:xfrm>
            <a:off x="389890" y="1193165"/>
            <a:ext cx="4949190" cy="3649980"/>
          </a:xfrm>
          <a:prstGeom prst="rect">
            <a:avLst/>
          </a:prstGeom>
        </p:spPr>
      </p:pic>
      <p:pic>
        <p:nvPicPr>
          <p:cNvPr id="5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4852" y="2112917"/>
            <a:ext cx="5386070" cy="43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841240" y="434340"/>
            <a:ext cx="60477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3. </a:t>
            </a:r>
            <a:r>
              <a:rPr lang="en-US" altLang="zh-CN" sz="3200" b="1" dirty="0" err="1">
                <a:latin typeface="Times New Roman" panose="02020603050405020304"/>
                <a:ea typeface="Times New Roman" panose="02020603050405020304"/>
              </a:rPr>
              <a:t>Станция</a:t>
            </a:r>
            <a:r>
              <a:rPr lang="en-US" altLang="zh-CN" sz="3200" b="1" dirty="0">
                <a:latin typeface="Times New Roman" panose="02020603050405020304"/>
                <a:ea typeface="Times New Roman" panose="02020603050405020304"/>
              </a:rPr>
              <a:t> «</a:t>
            </a:r>
            <a:r>
              <a:rPr lang="en-US" altLang="zh-CN" sz="3200" b="1" dirty="0" err="1">
                <a:latin typeface="Times New Roman" panose="02020603050405020304"/>
                <a:ea typeface="Times New Roman" panose="02020603050405020304"/>
              </a:rPr>
              <a:t>Математическая</a:t>
            </a:r>
            <a:r>
              <a:rPr lang="en-US" altLang="zh-CN" sz="3200" b="1" dirty="0">
                <a:latin typeface="Times New Roman" panose="02020603050405020304"/>
                <a:ea typeface="Times New Roman" panose="02020603050405020304"/>
              </a:rPr>
              <a:t>»</a:t>
            </a:r>
          </a:p>
        </p:txBody>
      </p:sp>
      <p:graphicFrame>
        <p:nvGraphicFramePr>
          <p:cNvPr id="7" name="Таблица 6"/>
          <p:cNvGraphicFramePr/>
          <p:nvPr>
            <p:custDataLst>
              <p:tags r:id="rId2"/>
            </p:custDataLst>
          </p:nvPr>
        </p:nvGraphicFramePr>
        <p:xfrm>
          <a:off x="5436235" y="1349375"/>
          <a:ext cx="4937125" cy="542925"/>
        </p:xfrm>
        <a:graphic>
          <a:graphicData uri="http://schemas.openxmlformats.org/drawingml/2006/table">
            <a:tbl>
              <a:tblPr/>
              <a:tblGrid>
                <a:gridCol w="982345"/>
                <a:gridCol w="982980"/>
                <a:gridCol w="982345"/>
                <a:gridCol w="982345"/>
                <a:gridCol w="1007110"/>
              </a:tblGrid>
              <a:tr h="5429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/>
          <p:nvPr>
            <p:custDataLst>
              <p:tags r:id="rId3"/>
            </p:custDataLst>
          </p:nvPr>
        </p:nvGraphicFramePr>
        <p:xfrm>
          <a:off x="5554345" y="2314575"/>
          <a:ext cx="6637655" cy="545465"/>
        </p:xfrm>
        <a:graphic>
          <a:graphicData uri="http://schemas.openxmlformats.org/drawingml/2006/table">
            <a:tbl>
              <a:tblPr/>
              <a:tblGrid>
                <a:gridCol w="544195"/>
                <a:gridCol w="544195"/>
                <a:gridCol w="544195"/>
                <a:gridCol w="543560"/>
                <a:gridCol w="558165"/>
                <a:gridCol w="556895"/>
                <a:gridCol w="558165"/>
                <a:gridCol w="557530"/>
                <a:gridCol w="558165"/>
                <a:gridCol w="556895"/>
                <a:gridCol w="558165"/>
                <a:gridCol w="557530"/>
              </a:tblGrid>
              <a:tr h="54546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/>
          <p:nvPr>
            <p:custDataLst>
              <p:tags r:id="rId4"/>
            </p:custDataLst>
          </p:nvPr>
        </p:nvGraphicFramePr>
        <p:xfrm>
          <a:off x="5720715" y="3449320"/>
          <a:ext cx="4652645" cy="426720"/>
        </p:xfrm>
        <a:graphic>
          <a:graphicData uri="http://schemas.openxmlformats.org/drawingml/2006/table">
            <a:tbl>
              <a:tblPr/>
              <a:tblGrid>
                <a:gridCol w="657860"/>
                <a:gridCol w="657225"/>
                <a:gridCol w="657860"/>
                <a:gridCol w="657225"/>
                <a:gridCol w="674370"/>
                <a:gridCol w="673735"/>
                <a:gridCol w="674370"/>
              </a:tblGrid>
              <a:tr h="42672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Текстовое поле 9"/>
          <p:cNvSpPr txBox="1"/>
          <p:nvPr/>
        </p:nvSpPr>
        <p:spPr>
          <a:xfrm>
            <a:off x="5579110" y="3241675"/>
            <a:ext cx="46520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 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graphicFrame>
        <p:nvGraphicFramePr>
          <p:cNvPr id="11" name="Таблица 10"/>
          <p:cNvGraphicFramePr/>
          <p:nvPr>
            <p:custDataLst>
              <p:tags r:id="rId5"/>
            </p:custDataLst>
          </p:nvPr>
        </p:nvGraphicFramePr>
        <p:xfrm>
          <a:off x="5707380" y="4465320"/>
          <a:ext cx="4394835" cy="426720"/>
        </p:xfrm>
        <a:graphic>
          <a:graphicData uri="http://schemas.openxmlformats.org/drawingml/2006/table">
            <a:tbl>
              <a:tblPr/>
              <a:tblGrid>
                <a:gridCol w="621030"/>
                <a:gridCol w="621030"/>
                <a:gridCol w="621665"/>
                <a:gridCol w="621030"/>
                <a:gridCol w="636905"/>
                <a:gridCol w="636270"/>
                <a:gridCol w="636905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Текстовое поле 11"/>
          <p:cNvSpPr txBox="1"/>
          <p:nvPr/>
        </p:nvSpPr>
        <p:spPr>
          <a:xfrm>
            <a:off x="5578793" y="3908425"/>
            <a:ext cx="5080000" cy="9836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600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 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graphicFrame>
        <p:nvGraphicFramePr>
          <p:cNvPr id="13" name="Таблица 12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99442206"/>
              </p:ext>
            </p:extLst>
          </p:nvPr>
        </p:nvGraphicFramePr>
        <p:xfrm>
          <a:off x="5086985" y="5306695"/>
          <a:ext cx="7105015" cy="565150"/>
        </p:xfrm>
        <a:graphic>
          <a:graphicData uri="http://schemas.openxmlformats.org/drawingml/2006/table">
            <a:tbl>
              <a:tblPr/>
              <a:tblGrid>
                <a:gridCol w="498475"/>
                <a:gridCol w="498475"/>
                <a:gridCol w="498475"/>
                <a:gridCol w="499110"/>
                <a:gridCol w="511175"/>
                <a:gridCol w="510540"/>
                <a:gridCol w="511175"/>
                <a:gridCol w="511810"/>
                <a:gridCol w="509905"/>
                <a:gridCol w="511175"/>
                <a:gridCol w="511810"/>
                <a:gridCol w="511175"/>
                <a:gridCol w="510540"/>
                <a:gridCol w="511175"/>
              </a:tblGrid>
              <a:tr h="56515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Times New Roman" panose="02020603050405020304"/>
                        </a:rPr>
                        <a:t>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70205" y="90805"/>
            <a:ext cx="3305810" cy="3338830"/>
            <a:chOff x="391795" y="90805"/>
            <a:chExt cx="3305810" cy="3338830"/>
          </a:xfrm>
        </p:grpSpPr>
        <p:pic>
          <p:nvPicPr>
            <p:cNvPr id="2" name="Изображение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1795" y="551180"/>
              <a:ext cx="3305810" cy="2878455"/>
            </a:xfrm>
            <a:prstGeom prst="rect">
              <a:avLst/>
            </a:prstGeom>
          </p:spPr>
        </p:pic>
        <p:sp>
          <p:nvSpPr>
            <p:cNvPr id="7" name="Текстовое поле 6"/>
            <p:cNvSpPr txBox="1"/>
            <p:nvPr/>
          </p:nvSpPr>
          <p:spPr>
            <a:xfrm>
              <a:off x="391795" y="90805"/>
              <a:ext cx="3305809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Филин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991292" y="90805"/>
            <a:ext cx="3710940" cy="3338830"/>
            <a:chOff x="4121785" y="90805"/>
            <a:chExt cx="3710940" cy="3338830"/>
          </a:xfrm>
        </p:grpSpPr>
        <p:pic>
          <p:nvPicPr>
            <p:cNvPr id="4" name="Изображение 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121785" y="550545"/>
              <a:ext cx="3710940" cy="2879090"/>
            </a:xfrm>
            <a:prstGeom prst="rect">
              <a:avLst/>
            </a:prstGeom>
          </p:spPr>
        </p:pic>
        <p:sp>
          <p:nvSpPr>
            <p:cNvPr id="6" name="Текстовое поле 5"/>
            <p:cNvSpPr txBox="1"/>
            <p:nvPr/>
          </p:nvSpPr>
          <p:spPr>
            <a:xfrm>
              <a:off x="4121785" y="90805"/>
              <a:ext cx="371094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Белка-летяга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17509" y="90170"/>
            <a:ext cx="3804286" cy="3340100"/>
            <a:chOff x="8039099" y="90170"/>
            <a:chExt cx="3804286" cy="3340100"/>
          </a:xfrm>
        </p:grpSpPr>
        <p:pic>
          <p:nvPicPr>
            <p:cNvPr id="5" name="Изображение 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39100" y="551180"/>
              <a:ext cx="3804285" cy="2879090"/>
            </a:xfrm>
            <a:prstGeom prst="rect">
              <a:avLst/>
            </a:prstGeom>
          </p:spPr>
        </p:pic>
        <p:sp>
          <p:nvSpPr>
            <p:cNvPr id="8" name="Текстовое поле 7"/>
            <p:cNvSpPr txBox="1"/>
            <p:nvPr/>
          </p:nvSpPr>
          <p:spPr>
            <a:xfrm>
              <a:off x="8039099" y="90170"/>
              <a:ext cx="380428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Серый журавль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1290" y="3738245"/>
            <a:ext cx="5708015" cy="2900045"/>
            <a:chOff x="161290" y="3738245"/>
            <a:chExt cx="5708015" cy="2900045"/>
          </a:xfrm>
        </p:grpSpPr>
        <p:pic>
          <p:nvPicPr>
            <p:cNvPr id="9" name="Изображение 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040255" y="3738245"/>
              <a:ext cx="3829050" cy="2900045"/>
            </a:xfrm>
            <a:prstGeom prst="rect">
              <a:avLst/>
            </a:prstGeom>
          </p:spPr>
        </p:pic>
        <p:sp>
          <p:nvSpPr>
            <p:cNvPr id="11" name="Текстовое поле 10"/>
            <p:cNvSpPr txBox="1"/>
            <p:nvPr/>
          </p:nvSpPr>
          <p:spPr>
            <a:xfrm>
              <a:off x="161290" y="4958080"/>
              <a:ext cx="187896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Черемша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96000" y="3738245"/>
            <a:ext cx="5494986" cy="2900045"/>
            <a:chOff x="6096000" y="3738245"/>
            <a:chExt cx="5494986" cy="2900045"/>
          </a:xfrm>
        </p:grpSpPr>
        <p:pic>
          <p:nvPicPr>
            <p:cNvPr id="10" name="Изображение 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3738245"/>
              <a:ext cx="3778885" cy="2900045"/>
            </a:xfrm>
            <a:prstGeom prst="rect">
              <a:avLst/>
            </a:prstGeom>
          </p:spPr>
        </p:pic>
        <p:sp>
          <p:nvSpPr>
            <p:cNvPr id="12" name="Текстовое поле 11"/>
            <p:cNvSpPr txBox="1"/>
            <p:nvPr/>
          </p:nvSpPr>
          <p:spPr>
            <a:xfrm>
              <a:off x="9874886" y="4773295"/>
              <a:ext cx="17161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Кувшинка белая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690245" y="305435"/>
            <a:ext cx="8834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ru-RU" sz="3200" b="1">
                <a:latin typeface="Times New Roman" panose="02020603050405020304"/>
                <a:ea typeface="Times New Roman" panose="02020603050405020304"/>
              </a:rPr>
              <a:t>4.</a:t>
            </a:r>
            <a:r>
              <a:rPr lang="ru-RU" altLang="en-US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Станция</a:t>
            </a:r>
            <a:r>
              <a:rPr lang="en-US" altLang="ru-RU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«Логическое</a:t>
            </a:r>
            <a:r>
              <a:rPr lang="en-US" altLang="ru-RU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мышление»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68680" y="1445895"/>
            <a:ext cx="5080000" cy="3633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/>
                <a:ea typeface="Times New Roman" panose="02020603050405020304"/>
              </a:rPr>
              <a:t>КУТЕРБ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/>
                <a:ea typeface="Times New Roman" panose="02020603050405020304"/>
              </a:rPr>
              <a:t>ЯДЕЗМЕ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/>
                <a:ea typeface="Times New Roman" panose="02020603050405020304"/>
              </a:rPr>
              <a:t>ЩЛЮП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/>
                <a:ea typeface="Times New Roman" panose="02020603050405020304"/>
              </a:rPr>
              <a:t>СРОКОТЕЛЬ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/>
                <a:ea typeface="Times New Roman" panose="02020603050405020304"/>
              </a:rPr>
              <a:t>НИКТУЧГАЛС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10079037" y="4327014"/>
            <a:ext cx="18789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2400" b="1" dirty="0">
                <a:latin typeface="Times New Roman" panose="02020603050405020304"/>
                <a:ea typeface="Times New Roman" panose="02020603050405020304"/>
              </a:rPr>
              <a:t>Галстучник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01625" y="90805"/>
            <a:ext cx="3623945" cy="3303270"/>
            <a:chOff x="301625" y="90805"/>
            <a:chExt cx="3623945" cy="3303270"/>
          </a:xfrm>
        </p:grpSpPr>
        <p:sp>
          <p:nvSpPr>
            <p:cNvPr id="7" name="Текстовое поле 6"/>
            <p:cNvSpPr txBox="1"/>
            <p:nvPr/>
          </p:nvSpPr>
          <p:spPr>
            <a:xfrm>
              <a:off x="301626" y="90805"/>
              <a:ext cx="362394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Беркут</a:t>
              </a:r>
            </a:p>
          </p:txBody>
        </p:sp>
        <p:pic>
          <p:nvPicPr>
            <p:cNvPr id="3" name="Изображение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1625" y="551180"/>
              <a:ext cx="3623945" cy="284289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227512" y="90805"/>
            <a:ext cx="3756025" cy="3303270"/>
            <a:chOff x="4227830" y="90805"/>
            <a:chExt cx="3756025" cy="3303270"/>
          </a:xfrm>
        </p:grpSpPr>
        <p:sp>
          <p:nvSpPr>
            <p:cNvPr id="6" name="Текстовое поле 5"/>
            <p:cNvSpPr txBox="1"/>
            <p:nvPr/>
          </p:nvSpPr>
          <p:spPr>
            <a:xfrm>
              <a:off x="4227831" y="90805"/>
              <a:ext cx="375602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Змееяд</a:t>
              </a:r>
            </a:p>
          </p:txBody>
        </p:sp>
        <p:pic>
          <p:nvPicPr>
            <p:cNvPr id="13" name="Изображение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27830" y="550545"/>
              <a:ext cx="3756025" cy="284353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285480" y="90170"/>
            <a:ext cx="3587750" cy="3304540"/>
            <a:chOff x="8285480" y="90170"/>
            <a:chExt cx="3587750" cy="3304540"/>
          </a:xfrm>
        </p:grpSpPr>
        <p:sp>
          <p:nvSpPr>
            <p:cNvPr id="8" name="Текстовое поле 7"/>
            <p:cNvSpPr txBox="1"/>
            <p:nvPr/>
          </p:nvSpPr>
          <p:spPr>
            <a:xfrm>
              <a:off x="8285480" y="90170"/>
              <a:ext cx="358711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Плющ обыкновенный</a:t>
              </a:r>
            </a:p>
          </p:txBody>
        </p:sp>
        <p:pic>
          <p:nvPicPr>
            <p:cNvPr id="14" name="Изображение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285480" y="551180"/>
              <a:ext cx="3587750" cy="2843530"/>
            </a:xfrm>
            <a:prstGeom prst="rect">
              <a:avLst/>
            </a:prstGeom>
          </p:spPr>
        </p:pic>
      </p:grpSp>
      <p:sp>
        <p:nvSpPr>
          <p:cNvPr id="11" name="Текстовое поле 10"/>
          <p:cNvSpPr txBox="1"/>
          <p:nvPr/>
        </p:nvSpPr>
        <p:spPr>
          <a:xfrm>
            <a:off x="144144" y="4327015"/>
            <a:ext cx="18789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2400" b="1" dirty="0">
                <a:latin typeface="Times New Roman" panose="02020603050405020304"/>
                <a:ea typeface="Times New Roman" panose="02020603050405020304"/>
              </a:rPr>
              <a:t>Коростель</a:t>
            </a:r>
          </a:p>
        </p:txBody>
      </p:sp>
      <p:pic>
        <p:nvPicPr>
          <p:cNvPr id="15" name="Изображение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023110" y="3738245"/>
            <a:ext cx="3846195" cy="2900045"/>
          </a:xfrm>
          <a:prstGeom prst="rect">
            <a:avLst/>
          </a:prstGeom>
        </p:spPr>
      </p:pic>
      <p:pic>
        <p:nvPicPr>
          <p:cNvPr id="16" name="Изображение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268720" y="3738245"/>
            <a:ext cx="3833495" cy="2900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374015" y="186690"/>
            <a:ext cx="88347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>
                <a:latin typeface="Times New Roman" panose="02020603050405020304"/>
                <a:ea typeface="Times New Roman" panose="02020603050405020304"/>
              </a:rPr>
              <a:t>5</a:t>
            </a:r>
            <a:r>
              <a:rPr lang="en-US" altLang="ru-RU" sz="3200" b="1"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ru-RU" altLang="en-US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Станция</a:t>
            </a:r>
            <a:r>
              <a:rPr lang="en-US" altLang="ru-RU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«</a:t>
            </a:r>
            <a:r>
              <a:rPr lang="ru-RU" altLang="en-US" sz="3200" b="1">
                <a:latin typeface="Times New Roman" panose="02020603050405020304"/>
                <a:ea typeface="Times New Roman" panose="02020603050405020304"/>
              </a:rPr>
              <a:t>Творческая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»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endParaRPr lang="en-US" altLang="en-US" sz="3200" b="1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4825" y="1045845"/>
            <a:ext cx="7025640" cy="5404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313618" y="181529"/>
            <a:ext cx="8074660" cy="492887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Все-все на свете,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 нужны.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мошки не меньше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слоны.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свете,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подряд: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мёд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ts val="6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делает яд!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endParaRPr lang="en-US" altLang="zh-CN" sz="2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цветок, трава и птица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умеют защититься.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уничтожены они,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 мы останемся одни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		</a:t>
            </a:r>
            <a:r>
              <a:rPr lang="ru-RU" altLang="en-US" sz="2600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Валентин </a:t>
            </a:r>
            <a:r>
              <a:rPr lang="ru-RU" altLang="en-US" sz="26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Берестов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1419965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3"/>
            </p:custDataLst>
          </p:nvPr>
        </p:nvCxnSpPr>
        <p:spPr>
          <a:xfrm>
            <a:off x="6667937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1419965" y="5491049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5"/>
            </p:custDataLst>
          </p:nvPr>
        </p:nvCxnSpPr>
        <p:spPr>
          <a:xfrm>
            <a:off x="6667937" y="3539803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е поле 2"/>
          <p:cNvSpPr txBox="1"/>
          <p:nvPr/>
        </p:nvSpPr>
        <p:spPr>
          <a:xfrm>
            <a:off x="3296992" y="146685"/>
            <a:ext cx="8628845" cy="1127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 fontAlgn="base"/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актор</a:t>
            </a:r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ы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негативно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влияющ</a:t>
            </a:r>
            <a:r>
              <a:rPr lang="ru-RU" altLang="en-US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ие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численность</a:t>
            </a:r>
            <a:r>
              <a:rPr lang="en-US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животных и растений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52830" y="2005965"/>
            <a:ext cx="862901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 dirty="0">
                <a:latin typeface="Times New Roman" panose="02020603050405020304"/>
                <a:ea typeface="Times New Roman" panose="02020603050405020304"/>
              </a:rPr>
              <a:t>  </a:t>
            </a:r>
            <a:r>
              <a:rPr lang="en-US" altLang="zh-CN" sz="2800" b="1" i="0" dirty="0" err="1">
                <a:latin typeface="Times New Roman" panose="02020603050405020304"/>
                <a:ea typeface="Times New Roman" panose="02020603050405020304"/>
              </a:rPr>
              <a:t>Разрушение</a:t>
            </a:r>
            <a:r>
              <a:rPr lang="en-US" altLang="zh-CN" sz="2800" b="1" i="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800" b="1" i="0" dirty="0" err="1">
                <a:latin typeface="Times New Roman" panose="02020603050405020304"/>
                <a:ea typeface="Times New Roman" panose="02020603050405020304"/>
              </a:rPr>
              <a:t>естественных</a:t>
            </a:r>
            <a:r>
              <a:rPr lang="en-US" altLang="zh-CN" sz="2800" b="1" i="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800" b="1" i="0" dirty="0" err="1">
                <a:latin typeface="Times New Roman" panose="02020603050405020304"/>
                <a:ea typeface="Times New Roman" panose="02020603050405020304"/>
              </a:rPr>
              <a:t>мест</a:t>
            </a:r>
            <a:r>
              <a:rPr lang="en-US" altLang="zh-CN" sz="2800" b="1" i="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800" b="1" i="0" dirty="0" err="1">
                <a:latin typeface="Times New Roman" panose="02020603050405020304"/>
                <a:ea typeface="Times New Roman" panose="02020603050405020304"/>
              </a:rPr>
              <a:t>обитания</a:t>
            </a: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2" name="Изображение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052830" y="2959100"/>
            <a:ext cx="3149600" cy="3177540"/>
          </a:xfrm>
          <a:prstGeom prst="rect">
            <a:avLst/>
          </a:prstGeom>
        </p:spPr>
      </p:pic>
      <p:pic>
        <p:nvPicPr>
          <p:cNvPr id="18" name="Изображение 17"/>
          <p:cNvPicPr/>
          <p:nvPr/>
        </p:nvPicPr>
        <p:blipFill>
          <a:blip r:embed="rId9"/>
          <a:stretch>
            <a:fillRect/>
          </a:stretch>
        </p:blipFill>
        <p:spPr>
          <a:xfrm>
            <a:off x="4599940" y="2959100"/>
            <a:ext cx="2973070" cy="3177540"/>
          </a:xfrm>
          <a:prstGeom prst="rect">
            <a:avLst/>
          </a:prstGeom>
        </p:spPr>
      </p:pic>
      <p:pic>
        <p:nvPicPr>
          <p:cNvPr id="23" name="Изображение 22"/>
          <p:cNvPicPr/>
          <p:nvPr/>
        </p:nvPicPr>
        <p:blipFill>
          <a:blip r:embed="rId10"/>
          <a:stretch>
            <a:fillRect/>
          </a:stretch>
        </p:blipFill>
        <p:spPr>
          <a:xfrm>
            <a:off x="7970520" y="2959735"/>
            <a:ext cx="3018790" cy="3176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1419965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3"/>
            </p:custDataLst>
          </p:nvPr>
        </p:nvCxnSpPr>
        <p:spPr>
          <a:xfrm>
            <a:off x="6667937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1419965" y="5491049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5"/>
            </p:custDataLst>
          </p:nvPr>
        </p:nvCxnSpPr>
        <p:spPr>
          <a:xfrm>
            <a:off x="6667937" y="3539803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837127" y="2005965"/>
            <a:ext cx="884471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 dirty="0">
                <a:latin typeface="Times New Roman" panose="02020603050405020304"/>
                <a:ea typeface="Times New Roman" panose="02020603050405020304"/>
              </a:rPr>
              <a:t>  </a:t>
            </a:r>
            <a:r>
              <a:rPr lang="ru-RU" altLang="en-US" sz="2800" b="1" i="0" dirty="0">
                <a:latin typeface="Times New Roman" panose="02020603050405020304"/>
                <a:ea typeface="Times New Roman" panose="02020603050405020304"/>
              </a:rPr>
              <a:t>Загрязнение окружающей среды</a:t>
            </a: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" y="2557780"/>
            <a:ext cx="3735705" cy="356806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9"/>
          <a:stretch>
            <a:fillRect/>
          </a:stretch>
        </p:blipFill>
        <p:spPr>
          <a:xfrm>
            <a:off x="4711700" y="2557780"/>
            <a:ext cx="3555365" cy="356870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10"/>
          <a:stretch>
            <a:fillRect/>
          </a:stretch>
        </p:blipFill>
        <p:spPr>
          <a:xfrm>
            <a:off x="8496300" y="2557780"/>
            <a:ext cx="3389630" cy="3597275"/>
          </a:xfrm>
          <a:prstGeom prst="rect">
            <a:avLst/>
          </a:prstGeom>
        </p:spPr>
      </p:pic>
      <p:sp>
        <p:nvSpPr>
          <p:cNvPr id="12" name="Текстовое поле 2"/>
          <p:cNvSpPr txBox="1"/>
          <p:nvPr/>
        </p:nvSpPr>
        <p:spPr>
          <a:xfrm>
            <a:off x="3296992" y="146685"/>
            <a:ext cx="8628845" cy="1127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 fontAlgn="base"/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актор</a:t>
            </a:r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ы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негативно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влияющ</a:t>
            </a:r>
            <a:r>
              <a:rPr lang="ru-RU" altLang="en-US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ие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численность</a:t>
            </a:r>
            <a:r>
              <a:rPr lang="en-US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животных и растений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1419965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3"/>
            </p:custDataLst>
          </p:nvPr>
        </p:nvCxnSpPr>
        <p:spPr>
          <a:xfrm>
            <a:off x="6667937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1419965" y="5491049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5"/>
            </p:custDataLst>
          </p:nvPr>
        </p:nvCxnSpPr>
        <p:spPr>
          <a:xfrm>
            <a:off x="6667937" y="3539803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1419860" y="2005965"/>
            <a:ext cx="826198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 dirty="0">
                <a:latin typeface="Times New Roman" panose="02020603050405020304"/>
                <a:ea typeface="Times New Roman" panose="02020603050405020304"/>
              </a:rPr>
              <a:t>  </a:t>
            </a:r>
            <a:r>
              <a:rPr lang="ru-RU" altLang="en-US" sz="2800" b="1" i="0" dirty="0">
                <a:latin typeface="Times New Roman" panose="02020603050405020304"/>
                <a:ea typeface="Times New Roman" panose="02020603050405020304"/>
              </a:rPr>
              <a:t>Изменение климата</a:t>
            </a: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8"/>
          <a:stretch>
            <a:fillRect/>
          </a:stretch>
        </p:blipFill>
        <p:spPr>
          <a:xfrm>
            <a:off x="1419860" y="2570480"/>
            <a:ext cx="4348480" cy="347789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9"/>
          <a:stretch>
            <a:fillRect/>
          </a:stretch>
        </p:blipFill>
        <p:spPr>
          <a:xfrm>
            <a:off x="6453505" y="2570480"/>
            <a:ext cx="4575810" cy="3477260"/>
          </a:xfrm>
          <a:prstGeom prst="rect">
            <a:avLst/>
          </a:prstGeom>
        </p:spPr>
      </p:pic>
      <p:sp>
        <p:nvSpPr>
          <p:cNvPr id="11" name="Текстовое поле 2"/>
          <p:cNvSpPr txBox="1"/>
          <p:nvPr/>
        </p:nvSpPr>
        <p:spPr>
          <a:xfrm>
            <a:off x="3296992" y="146685"/>
            <a:ext cx="8628845" cy="1127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 fontAlgn="base"/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актор</a:t>
            </a:r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ы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негативно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влияющ</a:t>
            </a:r>
            <a:r>
              <a:rPr lang="ru-RU" altLang="en-US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ие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численность</a:t>
            </a:r>
            <a:r>
              <a:rPr lang="en-US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животных и растений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1419965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3"/>
            </p:custDataLst>
          </p:nvPr>
        </p:nvCxnSpPr>
        <p:spPr>
          <a:xfrm>
            <a:off x="6667937" y="4515427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1419965" y="5491049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5"/>
            </p:custDataLst>
          </p:nvPr>
        </p:nvCxnSpPr>
        <p:spPr>
          <a:xfrm>
            <a:off x="6667937" y="3539803"/>
            <a:ext cx="412949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811369" y="1819910"/>
            <a:ext cx="8396131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 dirty="0">
                <a:latin typeface="Times New Roman" panose="02020603050405020304"/>
                <a:ea typeface="Times New Roman" panose="02020603050405020304"/>
              </a:rPr>
              <a:t>  </a:t>
            </a:r>
            <a:r>
              <a:rPr lang="ru-RU" altLang="en-US" sz="2800" b="1" i="0" dirty="0">
                <a:latin typeface="Times New Roman" panose="02020603050405020304"/>
                <a:ea typeface="Times New Roman" panose="02020603050405020304"/>
              </a:rPr>
              <a:t>Незаконная охота  </a:t>
            </a: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800" b="1" i="0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8"/>
          <a:stretch>
            <a:fillRect/>
          </a:stretch>
        </p:blipFill>
        <p:spPr>
          <a:xfrm>
            <a:off x="1182370" y="2470785"/>
            <a:ext cx="4842510" cy="361569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9"/>
          <a:stretch>
            <a:fillRect/>
          </a:stretch>
        </p:blipFill>
        <p:spPr>
          <a:xfrm>
            <a:off x="6440805" y="2470785"/>
            <a:ext cx="4554855" cy="3616325"/>
          </a:xfrm>
          <a:prstGeom prst="rect">
            <a:avLst/>
          </a:prstGeom>
        </p:spPr>
      </p:pic>
      <p:sp>
        <p:nvSpPr>
          <p:cNvPr id="12" name="Текстовое поле 2"/>
          <p:cNvSpPr txBox="1"/>
          <p:nvPr/>
        </p:nvSpPr>
        <p:spPr>
          <a:xfrm>
            <a:off x="3296992" y="146685"/>
            <a:ext cx="8628845" cy="1127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 fontAlgn="base"/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актор</a:t>
            </a:r>
            <a:r>
              <a:rPr lang="ru-RU" altLang="en-US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ы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негативно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влияющ</a:t>
            </a:r>
            <a:r>
              <a:rPr lang="ru-RU" altLang="en-US" sz="3000" b="1" i="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ие</a:t>
            </a:r>
            <a:r>
              <a:rPr lang="en-US" altLang="zh-CN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/>
            </a:r>
            <a:b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000" b="1" i="0" dirty="0" err="1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численность</a:t>
            </a:r>
            <a:r>
              <a:rPr lang="en-US" altLang="zh-CN" sz="3000" b="1" i="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000" b="1" i="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животных и растений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1" name="Изображение 10737428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" y="1266188"/>
            <a:ext cx="3270661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2" name="Изображение 10737428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99" y="1266188"/>
            <a:ext cx="3695700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3" name="Изображение 1073742852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078" y="1266187"/>
            <a:ext cx="3275965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4" name="Изображение 1073742853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575" y="4114799"/>
            <a:ext cx="3600000" cy="2574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5" name="Изображение 10737428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6" y="4114799"/>
            <a:ext cx="3600000" cy="25567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54355" y="205740"/>
            <a:ext cx="6028055" cy="732155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lang="ru-RU" altLang="en-US" sz="3200" b="1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3200" b="1">
                <a:latin typeface="Times New Roman" panose="02020603050405020304"/>
                <a:ea typeface="Times New Roman" panose="02020603050405020304"/>
              </a:rPr>
              <a:t>Станция «Разгадай ребус»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0980" y="90169"/>
            <a:ext cx="3607435" cy="3303906"/>
            <a:chOff x="220980" y="90169"/>
            <a:chExt cx="3607435" cy="3303906"/>
          </a:xfrm>
        </p:grpSpPr>
        <p:sp>
          <p:nvSpPr>
            <p:cNvPr id="7" name="Текстовое поле 6"/>
            <p:cNvSpPr txBox="1"/>
            <p:nvPr/>
          </p:nvSpPr>
          <p:spPr>
            <a:xfrm>
              <a:off x="220980" y="90169"/>
              <a:ext cx="360743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Зубр</a:t>
              </a:r>
            </a:p>
          </p:txBody>
        </p:sp>
        <p:pic>
          <p:nvPicPr>
            <p:cNvPr id="2" name="Изображение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0980" y="551180"/>
              <a:ext cx="3607435" cy="284289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4253230" y="90805"/>
            <a:ext cx="3667125" cy="3303270"/>
            <a:chOff x="4253230" y="90805"/>
            <a:chExt cx="3667125" cy="3303270"/>
          </a:xfrm>
        </p:grpSpPr>
        <p:sp>
          <p:nvSpPr>
            <p:cNvPr id="6" name="Текстовое поле 5"/>
            <p:cNvSpPr txBox="1"/>
            <p:nvPr/>
          </p:nvSpPr>
          <p:spPr>
            <a:xfrm>
              <a:off x="4253231" y="90805"/>
              <a:ext cx="366712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Рысь</a:t>
              </a:r>
            </a:p>
          </p:txBody>
        </p:sp>
        <p:pic>
          <p:nvPicPr>
            <p:cNvPr id="4" name="Изображение 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53230" y="551180"/>
              <a:ext cx="3667125" cy="284289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345170" y="90170"/>
            <a:ext cx="3490595" cy="3303905"/>
            <a:chOff x="8345170" y="90170"/>
            <a:chExt cx="3490595" cy="3303905"/>
          </a:xfrm>
        </p:grpSpPr>
        <p:sp>
          <p:nvSpPr>
            <p:cNvPr id="8" name="Текстовое поле 7"/>
            <p:cNvSpPr txBox="1"/>
            <p:nvPr/>
          </p:nvSpPr>
          <p:spPr>
            <a:xfrm>
              <a:off x="8345170" y="90170"/>
              <a:ext cx="349059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Чёрный аист</a:t>
              </a:r>
            </a:p>
          </p:txBody>
        </p:sp>
        <p:pic>
          <p:nvPicPr>
            <p:cNvPr id="5" name="Изображение 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345170" y="551180"/>
              <a:ext cx="3490595" cy="284289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40970" y="3656330"/>
            <a:ext cx="5767705" cy="2981960"/>
            <a:chOff x="140970" y="3656330"/>
            <a:chExt cx="5767705" cy="2981960"/>
          </a:xfrm>
        </p:grpSpPr>
        <p:sp>
          <p:nvSpPr>
            <p:cNvPr id="11" name="Текстовое поле 10"/>
            <p:cNvSpPr txBox="1"/>
            <p:nvPr/>
          </p:nvSpPr>
          <p:spPr>
            <a:xfrm>
              <a:off x="140970" y="4917123"/>
              <a:ext cx="187896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Горностай</a:t>
              </a:r>
            </a:p>
          </p:txBody>
        </p:sp>
        <p:pic>
          <p:nvPicPr>
            <p:cNvPr id="9" name="Изображение 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019935" y="3656330"/>
              <a:ext cx="3888740" cy="298196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228715" y="3656330"/>
            <a:ext cx="5213985" cy="2981960"/>
            <a:chOff x="6228715" y="3656330"/>
            <a:chExt cx="5213985" cy="2981960"/>
          </a:xfrm>
        </p:grpSpPr>
        <p:sp>
          <p:nvSpPr>
            <p:cNvPr id="12" name="Текстовое поле 11"/>
            <p:cNvSpPr txBox="1"/>
            <p:nvPr/>
          </p:nvSpPr>
          <p:spPr>
            <a:xfrm>
              <a:off x="9975850" y="4917123"/>
              <a:ext cx="146685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  <a:buFont typeface="Times New Roman" panose="02020603050405020304"/>
                <a:buNone/>
              </a:pPr>
              <a:r>
                <a:rPr lang="ru-RU" altLang="en-US" sz="2400" b="1" dirty="0">
                  <a:latin typeface="Times New Roman" panose="02020603050405020304"/>
                  <a:ea typeface="Times New Roman" panose="02020603050405020304"/>
                </a:rPr>
                <a:t>Медведь</a:t>
              </a:r>
            </a:p>
          </p:txBody>
        </p:sp>
        <p:pic>
          <p:nvPicPr>
            <p:cNvPr id="10" name="Изображение 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228715" y="3656330"/>
              <a:ext cx="3747135" cy="298196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690245" y="305118"/>
            <a:ext cx="5080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2. </a:t>
            </a:r>
            <a:r>
              <a:rPr lang="en-US" altLang="zh-CN" sz="3200" b="1" dirty="0" err="1">
                <a:latin typeface="Times New Roman" panose="02020603050405020304"/>
                <a:ea typeface="Times New Roman" panose="02020603050405020304"/>
              </a:rPr>
              <a:t>Станция</a:t>
            </a:r>
            <a:r>
              <a:rPr lang="en-US" altLang="zh-CN" sz="3200" b="1" dirty="0">
                <a:latin typeface="Times New Roman" panose="02020603050405020304"/>
                <a:ea typeface="Times New Roman" panose="02020603050405020304"/>
              </a:rPr>
              <a:t> «</a:t>
            </a:r>
            <a:r>
              <a:rPr lang="en-US" altLang="zh-CN" sz="3200" b="1" dirty="0" err="1" smtClean="0">
                <a:latin typeface="Times New Roman" panose="02020603050405020304"/>
                <a:ea typeface="Times New Roman" panose="02020603050405020304"/>
              </a:rPr>
              <a:t>Угадай-ка</a:t>
            </a:r>
            <a:r>
              <a:rPr lang="en-US" altLang="zh-CN" sz="3200" b="1" dirty="0">
                <a:latin typeface="Times New Roman" panose="02020603050405020304"/>
                <a:ea typeface="Times New Roman" panose="02020603050405020304"/>
              </a:rPr>
              <a:t>!»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1200150"/>
            <a:ext cx="6723380" cy="4751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335915" y="1181100"/>
            <a:ext cx="5273040" cy="449580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5898515" y="2665095"/>
            <a:ext cx="5434330" cy="397891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0" y="305118"/>
            <a:ext cx="12192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3200" b="1" dirty="0">
                <a:latin typeface="Times New Roman" panose="02020603050405020304"/>
                <a:ea typeface="Times New Roman" panose="02020603050405020304"/>
              </a:rPr>
              <a:t>Барсук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PRESENTATION_SOURCE" val="WPPAIGenerate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9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SLIDE_ID" val="custom2023809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LAYOUT" val="a_b_f"/>
  <p:tag name="KSO_WM_SLIDE_LAYOUT_CNT" val="1_1_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96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96"/>
  <p:tag name="KSO_WM_SLIDE_LAYOUT" val="a_l"/>
  <p:tag name="KSO_WM_SLIDE_LAYOUT_CNT" val="1_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8096_5*l_h_i*1_2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8096_5*l_h_i*1_5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8096_5*l_h_i*1_3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8096_5*l_h_i*1_4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96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96"/>
  <p:tag name="KSO_WM_SLIDE_LAYOUT" val="a_l"/>
  <p:tag name="KSO_WM_SLIDE_LAYOUT_CNT" val="1_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8096_5*l_h_i*1_2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8096_5*l_h_i*1_5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8096_5*l_h_i*1_3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8096_5*l_h_i*1_4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96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96"/>
  <p:tag name="KSO_WM_SLIDE_LAYOUT" val="a_l"/>
  <p:tag name="KSO_WM_SLIDE_LAYOUT_CNT" val="1_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8096_5*l_h_i*1_2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8096_5*l_h_i*1_5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8096_5*l_h_i*1_3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8096_5*l_h_i*1_4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96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96"/>
  <p:tag name="KSO_WM_SLIDE_LAYOUT" val="a_l"/>
  <p:tag name="KSO_WM_SLIDE_LAYOUT_CNT" val="1_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8096_5*l_h_i*1_2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8096_5*l_h_i*1_5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8096_5*l_h_i*1_3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31.15235900878912,&quot;left&quot;:109.8083464566929,&quot;top&quot;:206.59074962946374,&quot;width&quot;:740.3833858267717}"/>
  <p:tag name="KSO_WM_DIAGRAM_COLOR_MATCH_VALUE" val="{&quot;shape&quot;:{&quot;fill&quot;:{&quot;solid&quot;:{&quot;brightness&quot;:0,&quot;colorType&quot;:2,&quot;rgb&quot;:&quot;#98e3bc&quot;,&quot;transparency&quot;:1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8096_5*l_h_i*1_4_2"/>
  <p:tag name="KSO_WM_TEMPLATE_CATEGORY" val="custom"/>
  <p:tag name="KSO_WM_TEMPLATE_INDEX" val="20238096"/>
  <p:tag name="KSO_WM_UNIT_LAYERLEVEL" val="1_1_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SLIDE_ID" val="custom2023809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LAYOUT" val="a_b_f"/>
  <p:tag name="KSO_WM_SLIDE_LAYOUT_CNT" val="1_1_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09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09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09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LIDE_ID" val="custom2023809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96"/>
  <p:tag name="KSO_WM_SLIDE_LAYOUT" val="a_e"/>
  <p:tag name="KSO_WM_SLIDE_LAYOUT_CNT" val="1_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8*42"/>
  <p:tag name="TABLE_ENDDRAG_RECT" val="452*106*388*4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42"/>
  <p:tag name="TABLE_ENDDRAG_RECT" val="423*161*522*4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6*28"/>
  <p:tag name="TABLE_ENDDRAG_RECT" val="439*235*366*2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6*33"/>
  <p:tag name="TABLE_ENDDRAG_RECT" val="439*294*346*33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9*44"/>
  <p:tag name="TABLE_ENDDRAG_RECT" val="381*417*559*4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SLIDE_ID" val="custom2023809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LAYOUT" val="a_b_f"/>
  <p:tag name="KSO_WM_SLIDE_LAYOUT_CNT" val="1_1_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SLIDE_ID" val="custom2023809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96"/>
  <p:tag name="KSO_WM_SLIDE_LAYOUT" val="a_b_f"/>
  <p:tag name="KSO_WM_SLIDE_LAYOUT_CNT" val="1_1_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LIDE_ID" val="custom2023809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096"/>
  <p:tag name="KSO_WM_SLIDE_LAYOUT" val="a_f"/>
  <p:tag name="KSO_WM_SLIDE_LAYOUT_CNT" val="1_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5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6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7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9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0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1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2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0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3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4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180</Words>
  <Application>Microsoft Office PowerPoint</Application>
  <PresentationFormat>Произвольный</PresentationFormat>
  <Paragraphs>110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29_Office Theme</vt:lpstr>
      <vt:lpstr>30_Office Theme</vt:lpstr>
      <vt:lpstr>31_Office Theme</vt:lpstr>
      <vt:lpstr>32_Office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A-servis</dc:creator>
  <cp:lastModifiedBy>Яна Капуста</cp:lastModifiedBy>
  <cp:revision>26</cp:revision>
  <dcterms:created xsi:type="dcterms:W3CDTF">2025-10-12T10:20:00Z</dcterms:created>
  <dcterms:modified xsi:type="dcterms:W3CDTF">2026-01-26T11:47:09Z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196EB5E91B854C48B7C6EEF1371E3B51_13</vt:lpwstr>
  </property>
</Properties>
</file>