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63" r:id="rId5"/>
    <p:sldId id="476" r:id="rId6"/>
    <p:sldId id="467" r:id="rId7"/>
    <p:sldId id="475" r:id="rId8"/>
    <p:sldId id="428" r:id="rId9"/>
    <p:sldId id="478" r:id="rId10"/>
    <p:sldId id="479" r:id="rId11"/>
    <p:sldId id="480" r:id="rId12"/>
    <p:sldId id="481" r:id="rId13"/>
    <p:sldId id="472" r:id="rId14"/>
    <p:sldId id="460" r:id="rId15"/>
    <p:sldId id="461" r:id="rId16"/>
    <p:sldId id="482" r:id="rId17"/>
    <p:sldId id="483" r:id="rId18"/>
    <p:sldId id="42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65" autoAdjust="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9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7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7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6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7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1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1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929" y="515416"/>
            <a:ext cx="12209929" cy="1530759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Решение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составной задачи на движение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 в III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классе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183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97</a:t>
            </a:r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, задание 7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41136099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25911" y="388278"/>
            <a:ext cx="6940178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4107251" y="5904021"/>
            <a:ext cx="4794702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 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BC2A6F-557B-4B4F-97DE-9EB7AB79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25DCCF-E4B4-45F5-AA5D-1622390813C6}"/>
              </a:ext>
            </a:extLst>
          </p:cNvPr>
          <p:cNvSpPr txBox="1"/>
          <p:nvPr/>
        </p:nvSpPr>
        <p:spPr>
          <a:xfrm>
            <a:off x="2456328" y="1726603"/>
            <a:ext cx="7279342" cy="2502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479585" y="6040523"/>
            <a:ext cx="5939420" cy="765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F84FC-786A-4D5D-A8B1-FDAF30097D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783355-CC99-434D-88C8-2EC602E68E34}"/>
              </a:ext>
            </a:extLst>
          </p:cNvPr>
          <p:cNvSpPr txBox="1"/>
          <p:nvPr/>
        </p:nvSpPr>
        <p:spPr>
          <a:xfrm>
            <a:off x="2692310" y="1726603"/>
            <a:ext cx="7043359" cy="2553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25911" y="388278"/>
            <a:ext cx="6940178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6507" y="6193655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231341"/>
            <a:ext cx="1962448" cy="262665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4107251" y="5904021"/>
            <a:ext cx="4794702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 у себя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60F7A8-55F5-4549-9473-A4B52DB36069}"/>
              </a:ext>
            </a:extLst>
          </p:cNvPr>
          <p:cNvSpPr txBox="1"/>
          <p:nvPr/>
        </p:nvSpPr>
        <p:spPr>
          <a:xfrm>
            <a:off x="753034" y="1803932"/>
            <a:ext cx="10569389" cy="2688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тем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длиннее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тем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короче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25911" y="388278"/>
            <a:ext cx="6940178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578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9953" y="5610729"/>
            <a:ext cx="1042447" cy="805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07224"/>
            <a:ext cx="2027520" cy="28507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79206" y="5738431"/>
            <a:ext cx="6233588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C91E0B-761C-4B91-B249-8EF8BF65D13D}"/>
              </a:ext>
            </a:extLst>
          </p:cNvPr>
          <p:cNvSpPr txBox="1"/>
          <p:nvPr/>
        </p:nvSpPr>
        <p:spPr>
          <a:xfrm>
            <a:off x="811306" y="1803932"/>
            <a:ext cx="10569389" cy="230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движения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25911" y="388278"/>
            <a:ext cx="6940178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7673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506128" y="310967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7" y="165033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23012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7" y="1320280"/>
            <a:ext cx="6445784" cy="10292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при решении составной задачи на 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258346" y="2929886"/>
            <a:ext cx="6444454" cy="124087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проверять друг у друга правильность решения составной задачи 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6" y="482393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602415" y="4751144"/>
            <a:ext cx="6532185" cy="12408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Что необходимо сделать, чтобы устранить все затруднения, которые возникали </a:t>
            </a:r>
            <a:r>
              <a:rPr lang="ru-RU" sz="2400" b="1" dirty="0" smtClean="0"/>
              <a:t>при решении </a:t>
            </a:r>
            <a:r>
              <a:rPr lang="ru-RU" sz="2400" b="1" dirty="0"/>
              <a:t>составной задачи 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88278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4107251" y="5904021"/>
            <a:ext cx="4794702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 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B4B125F-C372-489D-A7B4-263DCE72C34A}"/>
              </a:ext>
            </a:extLst>
          </p:cNvPr>
          <p:cNvSpPr txBox="1"/>
          <p:nvPr/>
        </p:nvSpPr>
        <p:spPr>
          <a:xfrm>
            <a:off x="2456328" y="1726603"/>
            <a:ext cx="7279342" cy="2502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88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496745" y="6040523"/>
            <a:ext cx="5922260" cy="765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3627BBF-7C0E-42EE-96E2-C05273673E8B}"/>
              </a:ext>
            </a:extLst>
          </p:cNvPr>
          <p:cNvSpPr txBox="1"/>
          <p:nvPr/>
        </p:nvSpPr>
        <p:spPr>
          <a:xfrm>
            <a:off x="2233642" y="1726603"/>
            <a:ext cx="7279342" cy="2553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то можно найти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37101" y="388278"/>
            <a:ext cx="27178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397623" y="5583598"/>
            <a:ext cx="5782235" cy="1102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запиши решение задачи с пояснением.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02C52B4-2EBA-435E-9B85-7993315EE660}"/>
              </a:ext>
            </a:extLst>
          </p:cNvPr>
          <p:cNvSpPr/>
          <p:nvPr/>
        </p:nvSpPr>
        <p:spPr>
          <a:xfrm>
            <a:off x="3876488" y="388278"/>
            <a:ext cx="4492812" cy="664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E4C7323-D440-4163-B36F-64CBAB1E111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1576" y="1147481"/>
            <a:ext cx="8453718" cy="31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89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420472" y="5100918"/>
            <a:ext cx="7888940" cy="1704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 друг у друга правильность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Обоснуйте, почему расстояние в обратном направлении на 200 м длиннее, чем расстояние до реки?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60EE32A-0DB2-48B5-BDD6-5C63584CBF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3" y="4405479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7F0692-C3B8-4BB5-83BA-19C111BFD773}"/>
              </a:ext>
            </a:extLst>
          </p:cNvPr>
          <p:cNvSpPr txBox="1"/>
          <p:nvPr/>
        </p:nvSpPr>
        <p:spPr>
          <a:xfrm>
            <a:off x="835564" y="645459"/>
            <a:ext cx="10622718" cy="376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 ∙ 3 = 300 (м)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расстояние до реки;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 ∙ 5 = 500 (м)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расстояние в обратном направлении;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500 - 300 = 200 (м)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столько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метров длиннее расстояние в обратном направлении, чем расстояние до реки.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Ответ: на 200 м длиннее.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29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8474" y="619682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3" y="388278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801035" y="5904021"/>
            <a:ext cx="4930589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E817AF-176D-4030-81BE-0A009EFC421F}"/>
              </a:ext>
            </a:extLst>
          </p:cNvPr>
          <p:cNvSpPr txBox="1"/>
          <p:nvPr/>
        </p:nvSpPr>
        <p:spPr>
          <a:xfrm>
            <a:off x="2438401" y="1882588"/>
            <a:ext cx="7413812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время движения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тем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длиннее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0496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11697" y="388278"/>
            <a:ext cx="276860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475465" y="5904021"/>
            <a:ext cx="5943540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62F21B-10A7-45DF-9371-B16EBF724990}"/>
              </a:ext>
            </a:extLst>
          </p:cNvPr>
          <p:cNvSpPr txBox="1"/>
          <p:nvPr/>
        </p:nvSpPr>
        <p:spPr>
          <a:xfrm>
            <a:off x="2438401" y="1882588"/>
            <a:ext cx="7413812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время движения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одинаковой скорости,  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8482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88278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765645" y="5834753"/>
            <a:ext cx="4930120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C8061B-779D-4518-AF21-E24EE66CCE75}"/>
              </a:ext>
            </a:extLst>
          </p:cNvPr>
          <p:cNvSpPr txBox="1"/>
          <p:nvPr/>
        </p:nvSpPr>
        <p:spPr>
          <a:xfrm>
            <a:off x="2438401" y="1882588"/>
            <a:ext cx="7413812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время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короч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5202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673600" y="382198"/>
            <a:ext cx="2844800" cy="741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475465" y="5904021"/>
            <a:ext cx="5943540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E55F8C-DCF3-4B30-AA6C-73AE70EB8A82}"/>
              </a:ext>
            </a:extLst>
          </p:cNvPr>
          <p:cNvSpPr txBox="1"/>
          <p:nvPr/>
        </p:nvSpPr>
        <p:spPr>
          <a:xfrm>
            <a:off x="2438401" y="1882588"/>
            <a:ext cx="7413812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время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одинаковой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тем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 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357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2547570a-e5f4-4946-a4c3-82580e42479e"/>
    <ds:schemaRef ds:uri="6ee78bd2-4339-4042-adc0-bcc646419980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31264</TotalTime>
  <Words>571</Words>
  <Application>Microsoft Office PowerPoint</Application>
  <PresentationFormat>Произвольный</PresentationFormat>
  <Paragraphs>102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  Решение составной задачи на движение 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474</cp:revision>
  <dcterms:created xsi:type="dcterms:W3CDTF">2022-11-26T19:01:26Z</dcterms:created>
  <dcterms:modified xsi:type="dcterms:W3CDTF">2025-12-22T13:10:04Z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