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24"/>
  </p:notesMasterIdLst>
  <p:handoutMasterIdLst>
    <p:handoutMasterId r:id="rId25"/>
  </p:handoutMasterIdLst>
  <p:sldIdLst>
    <p:sldId id="263" r:id="rId5"/>
    <p:sldId id="476" r:id="rId6"/>
    <p:sldId id="467" r:id="rId7"/>
    <p:sldId id="404" r:id="rId8"/>
    <p:sldId id="475" r:id="rId9"/>
    <p:sldId id="428" r:id="rId10"/>
    <p:sldId id="477" r:id="rId11"/>
    <p:sldId id="478" r:id="rId12"/>
    <p:sldId id="479" r:id="rId13"/>
    <p:sldId id="480" r:id="rId14"/>
    <p:sldId id="481" r:id="rId15"/>
    <p:sldId id="472" r:id="rId16"/>
    <p:sldId id="460" r:id="rId17"/>
    <p:sldId id="461" r:id="rId18"/>
    <p:sldId id="420" r:id="rId19"/>
    <p:sldId id="423" r:id="rId20"/>
    <p:sldId id="482" r:id="rId21"/>
    <p:sldId id="483" r:id="rId22"/>
    <p:sldId id="42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65" autoAdjust="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1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1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7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7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1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6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7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3872661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8136" y="761070"/>
            <a:ext cx="7735728" cy="1075559"/>
          </a:xfrm>
        </p:spPr>
        <p:txBody>
          <a:bodyPr anchor="b"/>
          <a:lstStyle/>
          <a:p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Решение </a:t>
            </a:r>
            <a:r>
              <a:rPr lang="ru-RU" sz="3200" b="1" dirty="0">
                <a:latin typeface="+mn-lt"/>
                <a:cs typeface="Arial" panose="020B0604020202020204" pitchFamily="34" charset="0"/>
              </a:rPr>
              <a:t>составной задачи на движение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> в III </a:t>
            </a: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классе</a:t>
            </a:r>
            <a:endParaRPr lang="ru-RU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96</a:t>
            </a:r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, задание 4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670300" y="5834753"/>
            <a:ext cx="512081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E817AF-176D-4030-81BE-0A009EFC421F}"/>
              </a:ext>
            </a:extLst>
          </p:cNvPr>
          <p:cNvSpPr txBox="1"/>
          <p:nvPr/>
        </p:nvSpPr>
        <p:spPr>
          <a:xfrm>
            <a:off x="2326342" y="1882588"/>
            <a:ext cx="7539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 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 времени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 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202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124230" y="5798330"/>
            <a:ext cx="594354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E817AF-176D-4030-81BE-0A009EFC421F}"/>
              </a:ext>
            </a:extLst>
          </p:cNvPr>
          <p:cNvSpPr txBox="1"/>
          <p:nvPr/>
        </p:nvSpPr>
        <p:spPr>
          <a:xfrm>
            <a:off x="2326342" y="1882588"/>
            <a:ext cx="7539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 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11701" y="388278"/>
            <a:ext cx="27686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57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92400" y="379599"/>
            <a:ext cx="6807200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69302" y="5904021"/>
            <a:ext cx="52533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241177" y="1703294"/>
            <a:ext cx="77096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010661" y="5623857"/>
            <a:ext cx="6170678" cy="8747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92400" y="379599"/>
            <a:ext cx="6807200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50FE3B7-82D5-466E-B441-F6051996D10A}"/>
              </a:ext>
            </a:extLst>
          </p:cNvPr>
          <p:cNvSpPr txBox="1"/>
          <p:nvPr/>
        </p:nvSpPr>
        <p:spPr>
          <a:xfrm>
            <a:off x="2241176" y="1756503"/>
            <a:ext cx="7709647" cy="288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6507" y="6193655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231341"/>
            <a:ext cx="1962448" cy="262665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532802" y="5811351"/>
            <a:ext cx="51263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92400" y="379599"/>
            <a:ext cx="6807200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503270" y="1892674"/>
            <a:ext cx="9185461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нельзя решить одним действием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ответить на вопрос 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331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9953" y="5610729"/>
            <a:ext cx="1042447" cy="805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07224"/>
            <a:ext cx="2027520" cy="28507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126290" y="5738431"/>
            <a:ext cx="5939420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9256AE7-4A6B-4997-9D6A-A2104639EBFE}"/>
              </a:ext>
            </a:extLst>
          </p:cNvPr>
          <p:cNvSpPr txBox="1"/>
          <p:nvPr/>
        </p:nvSpPr>
        <p:spPr>
          <a:xfrm>
            <a:off x="3042210" y="2220580"/>
            <a:ext cx="61075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…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92400" y="379599"/>
            <a:ext cx="6807200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871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6507" y="6193655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231341"/>
            <a:ext cx="1962448" cy="262665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482002" y="5904021"/>
            <a:ext cx="52279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860F7A8-55F5-4549-9473-A4B52DB36069}"/>
              </a:ext>
            </a:extLst>
          </p:cNvPr>
          <p:cNvSpPr txBox="1"/>
          <p:nvPr/>
        </p:nvSpPr>
        <p:spPr>
          <a:xfrm>
            <a:off x="1086971" y="1702332"/>
            <a:ext cx="10018058" cy="227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скорость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движения, тем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времени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скорость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движения, тем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времени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92400" y="379599"/>
            <a:ext cx="6807200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5780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9953" y="5610729"/>
            <a:ext cx="1042447" cy="8054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" y="4007224"/>
            <a:ext cx="2027520" cy="285077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126290" y="5738431"/>
            <a:ext cx="5939420" cy="961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373A3B-9BCC-4FFA-B834-B0CD578B9D64}"/>
              </a:ext>
            </a:extLst>
          </p:cNvPr>
          <p:cNvSpPr txBox="1"/>
          <p:nvPr/>
        </p:nvSpPr>
        <p:spPr>
          <a:xfrm>
            <a:off x="1112371" y="1803932"/>
            <a:ext cx="99672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скорость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движения, 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времени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скорость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движения, 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времени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692400" y="379599"/>
            <a:ext cx="6807200" cy="1040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7673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23012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2836556" y="1223853"/>
            <a:ext cx="6500957" cy="117882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Возникали </a:t>
            </a:r>
            <a:r>
              <a:rPr lang="ru-RU" sz="2400" b="1" dirty="0" smtClean="0"/>
              <a:t>ли у </a:t>
            </a:r>
            <a:r>
              <a:rPr lang="ru-RU" sz="2400" b="1" dirty="0"/>
              <a:t>вас трудности при решении составной задачи на нахождение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/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3234245" y="2720923"/>
            <a:ext cx="6496968" cy="124087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Понравилось </a:t>
            </a:r>
            <a:r>
              <a:rPr lang="ru-RU" sz="2400" b="1" dirty="0" smtClean="0"/>
              <a:t>ли вам </a:t>
            </a:r>
            <a:r>
              <a:rPr lang="ru-RU" sz="2400" b="1" dirty="0"/>
              <a:t>проверять друг у друга правильность решения составной задачи 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6" y="482393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3578859" y="4280043"/>
            <a:ext cx="6533354" cy="1583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</a:t>
            </a:r>
            <a:r>
              <a:rPr lang="ru-RU" sz="2400" b="1" dirty="0" smtClean="0"/>
              <a:t>при решении </a:t>
            </a:r>
            <a:r>
              <a:rPr lang="ru-RU" sz="2400" b="1" dirty="0"/>
              <a:t>составной задачи 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нахождение </a:t>
            </a:r>
            <a:r>
              <a:rPr lang="ru-RU" sz="2400" b="1" dirty="0">
                <a:solidFill>
                  <a:srgbClr val="FF0000"/>
                </a:solidFill>
              </a:rPr>
              <a:t>времени движения</a:t>
            </a:r>
            <a:r>
              <a:rPr lang="ru-RU" sz="2400" b="1" dirty="0"/>
              <a:t>?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506128" y="310967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07" y="1650336"/>
            <a:ext cx="382530" cy="3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241177" y="1703294"/>
            <a:ext cx="77096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buSzPts val="1000"/>
              <a:tabLst>
                <a:tab pos="270510" algn="l"/>
              </a:tabLs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s : v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82002" y="5833609"/>
            <a:ext cx="52279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4885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863549"/>
            <a:ext cx="5922260" cy="897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0FE3B7-82D5-466E-B441-F6051996D10A}"/>
              </a:ext>
            </a:extLst>
          </p:cNvPr>
          <p:cNvSpPr txBox="1"/>
          <p:nvPr/>
        </p:nvSpPr>
        <p:spPr>
          <a:xfrm>
            <a:off x="2241177" y="1703294"/>
            <a:ext cx="7709647" cy="2880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37101" y="388278"/>
            <a:ext cx="27178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1503270" y="1892674"/>
            <a:ext cx="9185461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Составная задача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отличается от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нельзя решить одним действием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сразу ответить на вопрос задачи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решается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" y="4036365"/>
            <a:ext cx="2000042" cy="28966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4715E88-DA7B-4F17-81A9-4ECFB5B8CA94}"/>
              </a:ext>
            </a:extLst>
          </p:cNvPr>
          <p:cNvSpPr/>
          <p:nvPr/>
        </p:nvSpPr>
        <p:spPr>
          <a:xfrm>
            <a:off x="3106530" y="5453552"/>
            <a:ext cx="59789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расскажите друг другу основное отличие составной задачи от простой.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5737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4091662" y="5753100"/>
            <a:ext cx="4008676" cy="763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запишите </a:t>
            </a:r>
            <a:r>
              <a:rPr lang="ru-RU" sz="2400" b="1" dirty="0">
                <a:solidFill>
                  <a:schemeClr val="tx1"/>
                </a:solidFill>
              </a:rPr>
              <a:t>решение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4A4E8B1-5DA8-49B6-A765-F4532198557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030693" y="1274401"/>
            <a:ext cx="10130614" cy="3082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3953437" y="388278"/>
            <a:ext cx="4285128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работа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89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281518" y="5689600"/>
            <a:ext cx="7628964" cy="924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 друг у друга правильность решения задачи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92CDED-FC1A-47E3-817C-D7A9E86530BA}"/>
              </a:ext>
            </a:extLst>
          </p:cNvPr>
          <p:cNvSpPr txBox="1"/>
          <p:nvPr/>
        </p:nvSpPr>
        <p:spPr>
          <a:xfrm>
            <a:off x="4327985" y="1177961"/>
            <a:ext cx="35360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= s : v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: 15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</a:t>
            </a:r>
            <a:r>
              <a:rPr lang="en-GB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: 10 = 4 (мин)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+ 4 = 6 (мин)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0" fontAlgn="base" hangingPunct="0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6 мин.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60EE32A-0DB2-48B5-BDD6-5C63584CBF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799013" y="5471178"/>
            <a:ext cx="6593975" cy="1194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прочитайте вопрос к задаче и вместе обсудите.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Какие выводы можно сделать?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49801" y="388278"/>
            <a:ext cx="26924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в парах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4A4E8B1-5DA8-49B6-A765-F4532198557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1030693" y="1274401"/>
            <a:ext cx="10130614" cy="3082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27709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428474" y="6196820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630706" y="5863549"/>
            <a:ext cx="4930589" cy="797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E817AF-176D-4030-81BE-0A009EFC421F}"/>
              </a:ext>
            </a:extLst>
          </p:cNvPr>
          <p:cNvSpPr txBox="1"/>
          <p:nvPr/>
        </p:nvSpPr>
        <p:spPr>
          <a:xfrm>
            <a:off x="2326342" y="1882588"/>
            <a:ext cx="7539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времени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на  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03694" y="388278"/>
            <a:ext cx="2384613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4962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124230" y="5798330"/>
            <a:ext cx="5943540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8062910-D5C8-4AB9-B3C4-E5856A1FF1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E817AF-176D-4030-81BE-0A009EFC421F}"/>
              </a:ext>
            </a:extLst>
          </p:cNvPr>
          <p:cNvSpPr txBox="1"/>
          <p:nvPr/>
        </p:nvSpPr>
        <p:spPr>
          <a:xfrm>
            <a:off x="2326342" y="1882588"/>
            <a:ext cx="7539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скорость движения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же расстояния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62501" y="388278"/>
            <a:ext cx="2667000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82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http://purl.org/dc/terms/"/>
    <ds:schemaRef ds:uri="2547570a-e5f4-4946-a4c3-82580e42479e"/>
    <ds:schemaRef ds:uri="http://schemas.openxmlformats.org/package/2006/metadata/core-properties"/>
    <ds:schemaRef ds:uri="6ee78bd2-4339-4042-adc0-bcc64641998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30629</TotalTime>
  <Words>520</Words>
  <Application>Microsoft Office PowerPoint</Application>
  <PresentationFormat>Произвольный</PresentationFormat>
  <Paragraphs>138</Paragraphs>
  <Slides>19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Решение составной задачи на движение 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471</cp:revision>
  <dcterms:created xsi:type="dcterms:W3CDTF">2022-11-26T19:01:26Z</dcterms:created>
  <dcterms:modified xsi:type="dcterms:W3CDTF">2025-12-22T12:07:25Z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