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17"/>
  </p:notesMasterIdLst>
  <p:handoutMasterIdLst>
    <p:handoutMasterId r:id="rId18"/>
  </p:handoutMasterIdLst>
  <p:sldIdLst>
    <p:sldId id="263" r:id="rId5"/>
    <p:sldId id="466" r:id="rId6"/>
    <p:sldId id="467" r:id="rId7"/>
    <p:sldId id="404" r:id="rId8"/>
    <p:sldId id="475" r:id="rId9"/>
    <p:sldId id="428" r:id="rId10"/>
    <p:sldId id="472" r:id="rId11"/>
    <p:sldId id="460" r:id="rId12"/>
    <p:sldId id="461" r:id="rId13"/>
    <p:sldId id="420" r:id="rId14"/>
    <p:sldId id="423" r:id="rId15"/>
    <p:sldId id="42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3842181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2530" y="755414"/>
            <a:ext cx="7606940" cy="1024043"/>
          </a:xfrm>
        </p:spPr>
        <p:txBody>
          <a:bodyPr anchor="b"/>
          <a:lstStyle/>
          <a:p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Решение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составной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задачи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на движение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в 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95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, задание 4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31341"/>
            <a:ext cx="1962448" cy="262665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469481" y="5736995"/>
            <a:ext cx="5253038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74513" y="341283"/>
            <a:ext cx="6842974" cy="946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70" y="1918432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3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07224"/>
            <a:ext cx="2027520" cy="28507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27808" y="5738431"/>
            <a:ext cx="6136384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256AE7-4A6B-4997-9D6A-A2104639EBFE}"/>
              </a:ext>
            </a:extLst>
          </p:cNvPr>
          <p:cNvSpPr txBox="1"/>
          <p:nvPr/>
        </p:nvSpPr>
        <p:spPr>
          <a:xfrm>
            <a:off x="3015022" y="1898609"/>
            <a:ext cx="6161956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…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74513" y="341283"/>
            <a:ext cx="6842974" cy="946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871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7" y="1650336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14047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76017" y="1351583"/>
            <a:ext cx="6525560" cy="96661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решении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составной </a:t>
            </a:r>
            <a:r>
              <a:rPr lang="ru-RU" sz="2400" b="1" dirty="0"/>
              <a:t>задачи на 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58346" y="2821524"/>
            <a:ext cx="6465203" cy="124087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проверять друг у друга правильность решения 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603142" y="4565724"/>
            <a:ext cx="6532531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</a:t>
            </a:r>
            <a:r>
              <a:rPr lang="ru-RU" sz="2400" b="1" dirty="0" smtClean="0"/>
              <a:t>при решении </a:t>
            </a:r>
            <a:r>
              <a:rPr lang="ru-RU" sz="2400" b="1" dirty="0"/>
              <a:t>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расстояния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76546" y="341284"/>
            <a:ext cx="2238908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685365"/>
            <a:ext cx="8005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82360" y="5769735"/>
            <a:ext cx="5227280" cy="958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83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863549"/>
            <a:ext cx="5922260" cy="907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093259" y="1685365"/>
            <a:ext cx="8005482" cy="285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12406" y="341284"/>
            <a:ext cx="2567188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70" y="1532066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4715E88-DA7B-4F17-81A9-4ECFB5B8CA94}"/>
              </a:ext>
            </a:extLst>
          </p:cNvPr>
          <p:cNvSpPr/>
          <p:nvPr/>
        </p:nvSpPr>
        <p:spPr>
          <a:xfrm>
            <a:off x="3106530" y="5453552"/>
            <a:ext cx="59789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расскажите друг другу основное отличие составной задачи от простой.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76546" y="341284"/>
            <a:ext cx="2238908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73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286129" y="5267571"/>
            <a:ext cx="2929816" cy="1249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7774755-2ABB-45B9-8EA3-0CF0A3C638B8}"/>
              </a:ext>
            </a:extLst>
          </p:cNvPr>
          <p:cNvSpPr/>
          <p:nvPr/>
        </p:nvSpPr>
        <p:spPr>
          <a:xfrm>
            <a:off x="5809128" y="4926674"/>
            <a:ext cx="4894732" cy="1931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 </a:t>
            </a:r>
            <a:r>
              <a:rPr lang="ru-RU" sz="2400" b="1" dirty="0">
                <a:solidFill>
                  <a:schemeClr val="tx1"/>
                </a:solidFill>
              </a:rPr>
              <a:t>задачу, </a:t>
            </a:r>
            <a:r>
              <a:rPr lang="ru-RU" sz="2400" b="1" dirty="0" smtClean="0">
                <a:solidFill>
                  <a:schemeClr val="tx1"/>
                </a:solidFill>
              </a:rPr>
              <a:t>выберите схему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объясните правильность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своего </a:t>
            </a:r>
            <a:r>
              <a:rPr lang="ru-RU" sz="2400" b="1" dirty="0">
                <a:solidFill>
                  <a:schemeClr val="tx1"/>
                </a:solidFill>
              </a:rPr>
              <a:t>выбора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D87538A-86A8-4F11-8616-2B7B889E4F1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8141" y="1378382"/>
            <a:ext cx="9215719" cy="33488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73769" y="341284"/>
            <a:ext cx="2644462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589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1850959" y="4131705"/>
            <a:ext cx="8490082" cy="2659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 smtClean="0">
                <a:solidFill>
                  <a:srgbClr val="FF0000"/>
                </a:solidFill>
              </a:rPr>
              <a:t>расстоянием</a:t>
            </a:r>
            <a:r>
              <a:rPr lang="ru-RU" sz="2400" b="1" dirty="0" smtClean="0">
                <a:solidFill>
                  <a:schemeClr val="tx1"/>
                </a:solidFill>
              </a:rPr>
              <a:t>: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- если </a:t>
            </a:r>
            <a:r>
              <a:rPr lang="ru-RU" sz="2400" b="1" dirty="0">
                <a:solidFill>
                  <a:schemeClr val="tx1"/>
                </a:solidFill>
              </a:rPr>
              <a:t>до привала </a:t>
            </a:r>
            <a:r>
              <a:rPr lang="ru-RU" sz="2400" b="1" dirty="0">
                <a:solidFill>
                  <a:srgbClr val="FF0000"/>
                </a:solidFill>
              </a:rPr>
              <a:t>время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скорость увеличится</a:t>
            </a:r>
            <a:r>
              <a:rPr lang="ru-RU" sz="2400" b="1" dirty="0">
                <a:solidFill>
                  <a:schemeClr val="tx1"/>
                </a:solidFill>
              </a:rPr>
              <a:t>?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-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>
                <a:solidFill>
                  <a:schemeClr val="tx1"/>
                </a:solidFill>
              </a:rPr>
              <a:t>после привала </a:t>
            </a:r>
            <a:r>
              <a:rPr lang="ru-RU" sz="2400" b="1" dirty="0">
                <a:solidFill>
                  <a:srgbClr val="FF0000"/>
                </a:solidFill>
              </a:rPr>
              <a:t>скорость</a:t>
            </a:r>
            <a:r>
              <a:rPr lang="ru-RU" sz="2400" b="1" dirty="0">
                <a:solidFill>
                  <a:schemeClr val="tx1"/>
                </a:solidFill>
              </a:rPr>
              <a:t> 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прежней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1655819" y="598273"/>
            <a:ext cx="88803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v ∙ t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∙ 3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км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до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привала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∙ 2 = 10 (км)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</a:t>
            </a:r>
            <a:r>
              <a:rPr lang="ru-RU" sz="2800" b="1" i="1" dirty="0">
                <a:latin typeface="Times New Roman" panose="02020603050405020304" pitchFamily="18" charset="0"/>
              </a:rPr>
              <a:t>расстояние после </a:t>
            </a:r>
            <a:r>
              <a:rPr lang="ru-RU" sz="2800" b="1" i="1" dirty="0" smtClean="0">
                <a:latin typeface="Times New Roman" panose="02020603050405020304" pitchFamily="18" charset="0"/>
              </a:rPr>
              <a:t>привала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+ 10 = 22 (км)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</a:rPr>
              <a:t>расстояние за всё время </a:t>
            </a:r>
            <a:r>
              <a:rPr lang="ru-RU" sz="2800" b="1" i="1" dirty="0" smtClean="0">
                <a:latin typeface="Times New Roman" panose="02020603050405020304" pitchFamily="18" charset="0"/>
              </a:rPr>
              <a:t>пути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22 км.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20996" y="5904021"/>
            <a:ext cx="5150008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74513" y="341283"/>
            <a:ext cx="6842974" cy="946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685365"/>
            <a:ext cx="80054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17960" y="5648838"/>
            <a:ext cx="5956080" cy="1051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74513" y="341283"/>
            <a:ext cx="6842974" cy="946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378299" y="1782471"/>
            <a:ext cx="7435402" cy="285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6ee78bd2-4339-4042-adc0-bcc64641998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30611</TotalTime>
  <Words>329</Words>
  <Application>Microsoft Office PowerPoint</Application>
  <PresentationFormat>Произвольный</PresentationFormat>
  <Paragraphs>97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Решение составной задачи на движение 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455</cp:revision>
  <dcterms:created xsi:type="dcterms:W3CDTF">2022-11-26T19:01:26Z</dcterms:created>
  <dcterms:modified xsi:type="dcterms:W3CDTF">2025-12-22T11:28:08Z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