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302" r:id="rId2"/>
    <p:sldId id="256" r:id="rId3"/>
    <p:sldId id="304" r:id="rId4"/>
    <p:sldId id="303" r:id="rId5"/>
    <p:sldId id="305" r:id="rId6"/>
    <p:sldId id="306" r:id="rId7"/>
    <p:sldId id="308" r:id="rId8"/>
    <p:sldId id="310" r:id="rId9"/>
    <p:sldId id="309" r:id="rId10"/>
    <p:sldId id="261" r:id="rId11"/>
    <p:sldId id="296" r:id="rId12"/>
    <p:sldId id="297" r:id="rId13"/>
    <p:sldId id="294" r:id="rId14"/>
    <p:sldId id="298" r:id="rId15"/>
    <p:sldId id="299" r:id="rId16"/>
    <p:sldId id="262" r:id="rId17"/>
    <p:sldId id="300" r:id="rId18"/>
    <p:sldId id="264" r:id="rId19"/>
    <p:sldId id="265" r:id="rId20"/>
    <p:sldId id="301" r:id="rId21"/>
    <p:sldId id="267" r:id="rId22"/>
    <p:sldId id="311" r:id="rId23"/>
    <p:sldId id="293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0000"/>
    <a:srgbClr val="700000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75" d="100"/>
          <a:sy n="75" d="100"/>
        </p:scale>
        <p:origin x="-1236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688F0-D646-4497-BAAC-6E4A79BAF3ED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3B767C-753B-4987-8F78-A0E44EEE8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0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B767C-753B-4987-8F78-A0E44EEE8A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63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3B767C-753B-4987-8F78-A0E44EEE8AF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add title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152400"/>
            <a:ext cx="6855296" cy="11883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Разгадай </a:t>
            </a:r>
            <a: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ребус, </a:t>
            </a:r>
            <a:r>
              <a:rPr lang="ru-RU" sz="2800" b="1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ты узнаешь </a:t>
            </a:r>
            <a: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тему классного часа.</a:t>
            </a:r>
            <a:endParaRPr lang="ru-RU" sz="2800" b="1" i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981200"/>
            <a:ext cx="6587356" cy="356580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28600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сторические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30088" y="1536895"/>
            <a:ext cx="89916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Экспонаты Национального исторического музея Республики 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еларусь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6"/>
          <a:stretch/>
        </p:blipFill>
        <p:spPr>
          <a:xfrm>
            <a:off x="95178" y="2367893"/>
            <a:ext cx="3143188" cy="3809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44" y="2367893"/>
            <a:ext cx="5715279" cy="38092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835696" y="913466"/>
            <a:ext cx="6768752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музей истории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Великой Отечественной войны</a:t>
            </a:r>
            <a:endParaRPr kumimoji="0" lang="ru-RU" sz="20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22"/>
          <a:stretch/>
        </p:blipFill>
        <p:spPr>
          <a:xfrm>
            <a:off x="106748" y="1702014"/>
            <a:ext cx="4495800" cy="2243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032284"/>
            <a:ext cx="4425978" cy="23180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" y="4032285"/>
            <a:ext cx="4495800" cy="23180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02014"/>
            <a:ext cx="4425978" cy="22437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35696" y="228600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сторические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35696" y="136713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8A0000"/>
                </a:solidFill>
              </a:rPr>
              <a:t>Музей обороны Брестской крепости</a:t>
            </a:r>
            <a:endParaRPr lang="en-US" sz="2400" dirty="0">
              <a:solidFill>
                <a:srgbClr val="8A0000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5717">
            <a:off x="138138" y="1933553"/>
            <a:ext cx="2870457" cy="370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911" y="1981200"/>
            <a:ext cx="5753100" cy="42672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35696" y="228600"/>
            <a:ext cx="6768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сторические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233957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удожественные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957054" y="1378803"/>
            <a:ext cx="76962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Национальный художественный музей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Республики Беларусь </a:t>
            </a:r>
            <a:endParaRPr kumimoji="0" lang="ru-RU" sz="24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8" y="2743200"/>
            <a:ext cx="4117428" cy="2895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196" y="2209800"/>
            <a:ext cx="4883300" cy="280732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143000" y="1009471"/>
            <a:ext cx="8458200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Могилёвский 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художественный музей </a:t>
            </a:r>
            <a:endParaRPr lang="ru-RU" sz="2400" i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В</a:t>
            </a: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Масленикова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4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9" y="1600200"/>
            <a:ext cx="3388341" cy="2133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057400"/>
            <a:ext cx="5544616" cy="41587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1"/>
          <a:stretch/>
        </p:blipFill>
        <p:spPr>
          <a:xfrm>
            <a:off x="31530" y="3810000"/>
            <a:ext cx="3388341" cy="24061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907704" y="233957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удожественные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114800"/>
            <a:ext cx="4235898" cy="2028408"/>
          </a:xfrm>
          <a:prstGeom prst="rect">
            <a:avLst/>
          </a:prstGeom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133600" y="986805"/>
            <a:ext cx="6324600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i="1" u="none" strike="noStrike" cap="none" normalizeH="0" dirty="0" smtClean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Витебский </a:t>
            </a: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художественный музей </a:t>
            </a:r>
            <a:endParaRPr kumimoji="0" lang="ru-RU" sz="24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" r="61" b="6259"/>
          <a:stretch/>
        </p:blipFill>
        <p:spPr>
          <a:xfrm>
            <a:off x="4483450" y="2317369"/>
            <a:ext cx="4596698" cy="32810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635717"/>
            <a:ext cx="4247729" cy="23221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907704" y="233957"/>
            <a:ext cx="6624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удожественные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</a:t>
            </a:r>
            <a:r>
              <a:rPr lang="ru-RU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тнографические музеи</a:t>
            </a:r>
            <a:endParaRPr lang="ru-RU" sz="4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06940"/>
            <a:ext cx="38519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Белорусский государственный музей народной </a:t>
            </a: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архитектуры и 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быта</a:t>
            </a: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5179893" y="4865092"/>
            <a:ext cx="3902598" cy="12003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Музейный комплекс старинных ремёсел </a:t>
            </a: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 «</a:t>
            </a:r>
            <a:r>
              <a:rPr kumimoji="0" lang="ru-RU" sz="2400" i="1" u="none" strike="noStrike" cap="none" normalizeH="0" baseline="0" dirty="0" err="1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Дудутки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3276600"/>
            <a:ext cx="4188980" cy="30355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-125" b="6666"/>
          <a:stretch/>
        </p:blipFill>
        <p:spPr>
          <a:xfrm>
            <a:off x="4392364" y="1565766"/>
            <a:ext cx="4708383" cy="3200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4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итературные музеи</a:t>
            </a:r>
            <a:endParaRPr lang="ru-RU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6858000" y="4312498"/>
            <a:ext cx="1524000" cy="71670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24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3245046" y="3581400"/>
            <a:ext cx="2672706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книги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Национальной </a:t>
            </a: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библиотеке Беларуси</a:t>
            </a:r>
            <a:endParaRPr lang="ru-RU" sz="2400" i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99" y="4171400"/>
            <a:ext cx="32147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литературно-мемориальный музей Якуба Коласа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729">
            <a:off x="149363" y="1806145"/>
            <a:ext cx="2903900" cy="193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2"/>
          <a:stretch/>
        </p:blipFill>
        <p:spPr>
          <a:xfrm rot="556449">
            <a:off x="6212749" y="1730651"/>
            <a:ext cx="2711847" cy="181605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84136" y="3941853"/>
            <a:ext cx="327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музей </a:t>
            </a: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 белорусской 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11" y="1524000"/>
            <a:ext cx="2986589" cy="196418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07703" y="332656"/>
            <a:ext cx="69127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48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раеведческие музеи</a:t>
            </a:r>
            <a:endParaRPr lang="ru-RU" sz="4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02077" y="3993789"/>
            <a:ext cx="2757622" cy="11695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3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Гродненский краеведческий музей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59370" y="3993790"/>
            <a:ext cx="2967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Брестский краеведческий музей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74136" y="5483951"/>
            <a:ext cx="4561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Минский краеведческий музей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67742"/>
            <a:ext cx="3146769" cy="23260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255" y="2503628"/>
            <a:ext cx="2600882" cy="2980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865" y="1667741"/>
            <a:ext cx="2986632" cy="23260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9800" y="87612"/>
            <a:ext cx="6630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Музеи-заповедники</a:t>
            </a:r>
          </a:p>
          <a:p>
            <a:endParaRPr lang="ru-RU" sz="54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2681" y="4279819"/>
            <a:ext cx="3505200" cy="156966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Национальный историко-культурный музей-заповедник «Несвиж»</a:t>
            </a:r>
            <a:endParaRPr kumimoji="0" lang="ru-RU" sz="2400" u="none" strike="noStrike" cap="none" normalizeH="0" baseline="0" dirty="0">
              <a:ln>
                <a:noFill/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" y="1402821"/>
            <a:ext cx="4417474" cy="2847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02821"/>
            <a:ext cx="4697623" cy="476937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2221300" y="4495800"/>
            <a:ext cx="6770299" cy="2133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6000" i="1" dirty="0">
                <a:solidFill>
                  <a:srgbClr val="7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Музеи Беларуси</a:t>
            </a: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kumimoji="0" lang="ru-RU" sz="3600" b="0" i="1" u="none" strike="noStrike" kern="1200" cap="none" spc="0" normalizeH="0" baseline="0" noProof="0" dirty="0">
              <a:ln>
                <a:noFill/>
              </a:ln>
              <a:solidFill>
                <a:srgbClr val="7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14557" y="181464"/>
            <a:ext cx="6833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Замковые комплексы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85055" y="5214950"/>
            <a:ext cx="3262306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Мирский замок</a:t>
            </a:r>
            <a:endParaRPr lang="ru-RU" sz="2400" i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4956260" y="5214950"/>
            <a:ext cx="3395553" cy="46166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 err="1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Ружанский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дворец</a:t>
            </a:r>
            <a:endParaRPr kumimoji="0" lang="ru-RU" sz="2400" i="1" u="none" strike="noStrike" cap="none" normalizeH="0" baseline="0" dirty="0">
              <a:ln>
                <a:noFill/>
              </a:ln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1" b="7545"/>
          <a:stretch/>
        </p:blipFill>
        <p:spPr>
          <a:xfrm>
            <a:off x="4232367" y="1878801"/>
            <a:ext cx="4843340" cy="32432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94" y="1785926"/>
            <a:ext cx="4095779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6887803" cy="83693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Мемориальные </a:t>
            </a: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комплексы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477748" y="4750053"/>
            <a:ext cx="3657600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Мемориальный </a:t>
            </a: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«Хатынь»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4795266" y="5333999"/>
            <a:ext cx="4159575" cy="83099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Мемориальный комплекс «Ола»</a:t>
            </a:r>
            <a:r>
              <a:rPr kumimoji="0" lang="ru-RU" sz="2400" i="1" u="none" strike="noStrike" cap="none" normalizeH="0" baseline="0" dirty="0">
                <a:ln>
                  <a:noFill/>
                </a:ln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8868"/>
            <a:ext cx="4460697" cy="30235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4400" y="2149647"/>
            <a:ext cx="4301308" cy="318435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D74AA26-2ECA-4485-A029-513D878D5BFB}"/>
              </a:ext>
            </a:extLst>
          </p:cNvPr>
          <p:cNvSpPr/>
          <p:nvPr/>
        </p:nvSpPr>
        <p:spPr>
          <a:xfrm>
            <a:off x="2094101" y="188640"/>
            <a:ext cx="49685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исторический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литературный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художественный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краеведческий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мемориальный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="" xmlns:a16="http://schemas.microsoft.com/office/drawing/2014/main" id="{B01AF6C8-6539-4912-BCD4-02B1018BC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333" y="5231708"/>
            <a:ext cx="1232198" cy="1576474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8B334FE-B3FF-454A-8C8F-C34DCE9FA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5" y="5196038"/>
            <a:ext cx="1232198" cy="15764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128BBD9-687D-49F7-9ECB-6B14F5ACA8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55" y="5444837"/>
            <a:ext cx="1818005" cy="1363345"/>
          </a:xfrm>
          <a:prstGeom prst="rect">
            <a:avLst/>
          </a:prstGeom>
        </p:spPr>
      </p:pic>
      <p:pic>
        <p:nvPicPr>
          <p:cNvPr id="6" name="Изображение 4">
            <a:extLst>
              <a:ext uri="{FF2B5EF4-FFF2-40B4-BE49-F238E27FC236}">
                <a16:creationId xmlns="" xmlns:a16="http://schemas.microsoft.com/office/drawing/2014/main" id="{BFC462DB-D41C-4A46-985D-3D3694BF3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096" y="5402832"/>
            <a:ext cx="1913318" cy="1369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D68B7F7-11F9-4618-9B83-BF308B710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4740" y="5402832"/>
            <a:ext cx="1665226" cy="1256456"/>
          </a:xfrm>
          <a:prstGeom prst="rect">
            <a:avLst/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05C252C1-5830-411A-8BE3-F3FE3D53FEBD}"/>
              </a:ext>
            </a:extLst>
          </p:cNvPr>
          <p:cNvGrpSpPr/>
          <p:nvPr/>
        </p:nvGrpSpPr>
        <p:grpSpPr>
          <a:xfrm>
            <a:off x="8470723" y="6232327"/>
            <a:ext cx="434776" cy="584775"/>
            <a:chOff x="6794495" y="143092"/>
            <a:chExt cx="434776" cy="584775"/>
          </a:xfrm>
        </p:grpSpPr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CC38C256-0383-41A2-A941-6D9EE0191B4A}"/>
                </a:ext>
              </a:extLst>
            </p:cNvPr>
            <p:cNvSpPr/>
            <p:nvPr/>
          </p:nvSpPr>
          <p:spPr>
            <a:xfrm>
              <a:off x="6794495" y="277532"/>
              <a:ext cx="402421" cy="384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D6FAB8A-55D5-4DD3-AE74-E75651FE7A7A}"/>
                </a:ext>
              </a:extLst>
            </p:cNvPr>
            <p:cNvSpPr txBox="1"/>
            <p:nvPr/>
          </p:nvSpPr>
          <p:spPr>
            <a:xfrm>
              <a:off x="6795489" y="143092"/>
              <a:ext cx="433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д</a:t>
              </a:r>
              <a:endParaRPr lang="en-US" sz="32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6EA63142-E402-4821-B44E-64C358824204}"/>
              </a:ext>
            </a:extLst>
          </p:cNvPr>
          <p:cNvGrpSpPr/>
          <p:nvPr/>
        </p:nvGrpSpPr>
        <p:grpSpPr>
          <a:xfrm>
            <a:off x="2950387" y="6253643"/>
            <a:ext cx="434776" cy="584775"/>
            <a:chOff x="6794495" y="143092"/>
            <a:chExt cx="434776" cy="584775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="" xmlns:a16="http://schemas.microsoft.com/office/drawing/2014/main" id="{3F0E4ACD-9FB7-4D2B-99AE-7C84E0695892}"/>
                </a:ext>
              </a:extLst>
            </p:cNvPr>
            <p:cNvSpPr/>
            <p:nvPr/>
          </p:nvSpPr>
          <p:spPr>
            <a:xfrm>
              <a:off x="6794495" y="277532"/>
              <a:ext cx="402421" cy="384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15F4F8F-4435-4A9F-9E12-E0A32CA8E01F}"/>
                </a:ext>
              </a:extLst>
            </p:cNvPr>
            <p:cNvSpPr txBox="1"/>
            <p:nvPr/>
          </p:nvSpPr>
          <p:spPr>
            <a:xfrm>
              <a:off x="6795489" y="143092"/>
              <a:ext cx="433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б</a:t>
              </a:r>
              <a:endParaRPr lang="en-US" sz="3200" dirty="0"/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526167FD-67D6-4344-A583-50ADB3E7BEBB}"/>
              </a:ext>
            </a:extLst>
          </p:cNvPr>
          <p:cNvGrpSpPr/>
          <p:nvPr/>
        </p:nvGrpSpPr>
        <p:grpSpPr>
          <a:xfrm>
            <a:off x="5006674" y="6254247"/>
            <a:ext cx="434975" cy="583565"/>
            <a:chOff x="6794495" y="143092"/>
            <a:chExt cx="434776" cy="586050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71E541ED-71B1-4445-A412-F288D6ED2998}"/>
                </a:ext>
              </a:extLst>
            </p:cNvPr>
            <p:cNvSpPr/>
            <p:nvPr/>
          </p:nvSpPr>
          <p:spPr>
            <a:xfrm>
              <a:off x="6794495" y="277532"/>
              <a:ext cx="402421" cy="384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5A3CF29D-BE22-42B1-92BA-A60C7ABC0FE1}"/>
                </a:ext>
              </a:extLst>
            </p:cNvPr>
            <p:cNvSpPr txBox="1"/>
            <p:nvPr/>
          </p:nvSpPr>
          <p:spPr>
            <a:xfrm>
              <a:off x="6795489" y="143092"/>
              <a:ext cx="433782" cy="586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в</a:t>
              </a:r>
              <a:endParaRPr lang="en-US" sz="3200" dirty="0"/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A6937090-ED23-4720-A342-570D2E49CD71}"/>
              </a:ext>
            </a:extLst>
          </p:cNvPr>
          <p:cNvGrpSpPr/>
          <p:nvPr/>
        </p:nvGrpSpPr>
        <p:grpSpPr>
          <a:xfrm>
            <a:off x="6545178" y="6287178"/>
            <a:ext cx="434776" cy="584775"/>
            <a:chOff x="6794495" y="143092"/>
            <a:chExt cx="434776" cy="58477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106F920A-204B-458D-B042-07BEDABF5D80}"/>
                </a:ext>
              </a:extLst>
            </p:cNvPr>
            <p:cNvSpPr/>
            <p:nvPr/>
          </p:nvSpPr>
          <p:spPr>
            <a:xfrm>
              <a:off x="6794495" y="277532"/>
              <a:ext cx="402421" cy="384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FF22797-4E16-4C6B-9EB7-5741DDDA96E9}"/>
                </a:ext>
              </a:extLst>
            </p:cNvPr>
            <p:cNvSpPr txBox="1"/>
            <p:nvPr/>
          </p:nvSpPr>
          <p:spPr>
            <a:xfrm>
              <a:off x="6795489" y="143092"/>
              <a:ext cx="433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г</a:t>
              </a:r>
              <a:endParaRPr lang="en-US" sz="3200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D4431588-EFB3-413D-B6BD-EB5FEF0BCD5C}"/>
              </a:ext>
            </a:extLst>
          </p:cNvPr>
          <p:cNvGrpSpPr/>
          <p:nvPr/>
        </p:nvGrpSpPr>
        <p:grpSpPr>
          <a:xfrm>
            <a:off x="1691680" y="6243997"/>
            <a:ext cx="434776" cy="584775"/>
            <a:chOff x="6794495" y="143092"/>
            <a:chExt cx="434776" cy="584775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D33DBEE8-501D-4C52-82AC-DAE9FB8DCCF4}"/>
                </a:ext>
              </a:extLst>
            </p:cNvPr>
            <p:cNvSpPr/>
            <p:nvPr/>
          </p:nvSpPr>
          <p:spPr>
            <a:xfrm>
              <a:off x="6794495" y="277532"/>
              <a:ext cx="402421" cy="384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1BAD4CBD-B514-4454-83BB-B349563D3571}"/>
                </a:ext>
              </a:extLst>
            </p:cNvPr>
            <p:cNvSpPr txBox="1"/>
            <p:nvPr/>
          </p:nvSpPr>
          <p:spPr>
            <a:xfrm>
              <a:off x="6795489" y="143092"/>
              <a:ext cx="4337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/>
                <a:t>а</a:t>
              </a:r>
              <a:endParaRPr lang="en-US" sz="3200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7F25CA69-2721-45A4-BAD5-2589492367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16" b="89418" l="145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44" y="5740680"/>
            <a:ext cx="6706181" cy="115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45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514 -0.00348 L 0.19514 -0.00324 C 0.1941 -0.01019 0.19323 -0.0169 0.19202 -0.02338 C 0.19028 -0.03357 0.18594 -0.0382 0.18316 -0.04931 C 0.18264 -0.05139 0.1823 -0.05348 0.1816 -0.05533 C 0.18091 -0.05741 0.17969 -0.05926 0.17865 -0.06135 C 0.17674 -0.06482 0.17292 -0.07107 0.17118 -0.07523 C 0.16962 -0.07917 0.16841 -0.08334 0.16667 -0.08727 C 0.16546 -0.09005 0.16372 -0.09236 0.16216 -0.09514 C 0.15886 -0.10139 0.15903 -0.10255 0.15469 -0.10903 C 0.15348 -0.11111 0.15174 -0.11297 0.15035 -0.11505 C 0.13889 -0.13287 0.15243 -0.11412 0.14132 -0.12894 C 0.1408 -0.13102 0.1408 -0.1331 0.13993 -0.13496 C 0.13872 -0.13727 0.13681 -0.13866 0.13542 -0.14098 C 0.13368 -0.14352 0.13247 -0.1463 0.13091 -0.14885 C 0.12691 -0.16991 0.1323 -0.14514 0.12639 -0.16273 C 0.12518 -0.16667 0.12344 -0.17477 0.12344 -0.17454 C 0.11962 -0.20533 0.12483 -0.17153 0.11893 -0.19468 C 0.11823 -0.19792 0.11806 -0.20139 0.11754 -0.20463 C 0.11528 -0.21551 0.11493 -0.21551 0.11146 -0.22454 C 0.11094 -0.22778 0.11059 -0.23125 0.11007 -0.23449 C 0.10903 -0.23982 0.10504 -0.25162 0.104 -0.2544 C 0.09827 -0.26968 0.10139 -0.2588 0.09514 -0.27223 C 0.08855 -0.28611 0.09618 -0.27477 0.08768 -0.28611 C 0.08716 -0.28889 0.08698 -0.29167 0.08611 -0.29422 C 0.08542 -0.2963 0.08421 -0.29815 0.08316 -0.3 C 0.07361 -0.31736 0.07709 -0.31227 0.06823 -0.32408 C 0.05938 -0.34769 0.07309 -0.3125 0.05921 -0.3419 C 0.05851 -0.34375 0.05868 -0.34607 0.05782 -0.34792 C 0.05122 -0.36135 0.04341 -0.37408 0.03698 -0.38773 C 0.0349 -0.39167 0.03212 -0.40579 0.03091 -0.40949 C 0.02917 -0.41505 0.02639 -0.41991 0.025 -0.42547 C 0.01806 -0.45278 0.02622 -0.41898 0.01893 -0.45741 C 0.01858 -0.45996 0.01789 -0.4625 0.01754 -0.46528 C 0.01632 -0.47315 0.01563 -0.48125 0.01459 -0.48912 C 0.01407 -0.49236 0.01372 -0.49584 0.01302 -0.49908 C 0.00903 -0.51898 0.01077 -0.50301 0.00712 -0.525 C 0.00643 -0.52894 0.0066 -0.5331 0.00556 -0.53681 C 0.00452 -0.54121 0.00243 -0.54491 0.00105 -0.54885 C -3.61111E-6 -0.55209 -0.00069 -0.55556 -0.00191 -0.5588 C -0.00312 -0.56227 -0.00503 -0.56528 -0.00642 -0.56875 C -0.01389 -0.58704 -0.00746 -0.57477 -0.01527 -0.58866 C -0.01996 -0.60695 -0.01232 -0.57848 -0.02135 -0.60255 C -0.02204 -0.6044 -0.02309 -0.61412 -0.0243 -0.61644 C -0.02586 -0.61968 -0.02847 -0.62153 -0.0302 -0.62454 C -0.03194 -0.62755 -0.03281 -0.63148 -0.03472 -0.63449 C -0.03628 -0.63704 -0.03906 -0.63773 -0.04062 -0.64051 C -0.07014 -0.68866 -0.04461 -0.64885 -0.0585 -0.67824 C -0.06024 -0.68172 -0.06232 -0.68496 -0.06458 -0.6882 C -0.07378 -0.70162 -0.07187 -0.69931 -0.07951 -0.70602 C -0.08507 -0.71713 -0.07934 -0.70834 -0.08698 -0.71412 C -0.0901 -0.71644 -0.09583 -0.72199 -0.09583 -0.72176 C -0.10277 -0.73588 -0.09895 -0.73125 -0.10625 -0.73797 C -0.10729 -0.73982 -0.10798 -0.74236 -0.10937 -0.74398 C -0.11302 -0.74815 -0.11684 -0.74815 -0.12118 -0.74977 C -0.1243 -0.75116 -0.12725 -0.75255 -0.1302 -0.75394 L -0.13472 -0.75579 L -0.13923 -0.75787 C -0.14062 -0.75973 -0.14201 -0.76204 -0.14357 -0.76389 C -0.14496 -0.76528 -0.14687 -0.76598 -0.14809 -0.76783 C -0.1493 -0.76945 -0.15 -0.77176 -0.15104 -0.77385 C -0.15191 -0.77523 -0.15312 -0.77639 -0.15399 -0.77778 L -0.15399 -0.77755 L -0.15399 -0.78357 " pathEditMode="relative" rAng="0" ptsTypes="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5" y="-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73 -0.01366 L 0.15573 -0.01296 C 0.15174 -0.02106 0.14358 -0.02801 0.1408 -0.03495 C 0.13282 -0.04468 0.13681 -0.04838 0.12882 -0.05833 C 0.12882 -0.06042 0.12605 -0.0625 0.12396 -0.06458 C 0.12205 -0.06759 0.12205 -0.07037 0.11789 -0.07292 C 0.11389 -0.0787 0.10712 -0.08426 0.10313 -0.09005 C 0.10105 -0.09352 0.10105 -0.09722 0.09636 -0.10046 C 0.09636 -0.10278 0.09427 -0.10463 0.09236 -0.10694 C 0.09028 -0.1125 0.08629 -0.11829 0.0816 -0.12407 L 0.07743 -0.13218 C 0.07552 -0.13519 0.07344 -0.13796 0.07136 -0.14051 L 0.0566 -0.15995 L 0.04983 -0.16644 C 0.04775 -0.16829 0.04584 -0.1706 0.04584 -0.17245 L 0.04184 -0.18102 C 0.04184 -0.19815 0.04184 -0.21458 0.04584 -0.23171 C 0.04584 -0.23472 0.04983 -0.2375 0.04983 -0.24005 C 0.05191 -0.24583 0.05191 -0.25139 0.0566 -0.25741 C 0.0566 -0.26019 0.06059 -0.26296 0.06059 -0.26574 C 0.06268 -0.27014 0.06268 -0.27407 0.06667 -0.27824 C 0.07952 -0.29977 0.07344 -0.28032 0.0816 -0.29514 C 0.08351 -0.29861 0.08351 -0.30231 0.0882 -0.30579 C 0.09028 -0.31019 0.09636 -0.31412 0.09636 -0.31875 C 0.10105 -0.32269 0.10105 -0.32708 0.10313 -0.33125 C 0.10521 -0.33356 0.10712 -0.33519 0.10712 -0.33773 C 0.11129 -0.34028 0.11129 -0.34352 0.11389 -0.3463 C 0.11598 -0.35324 0.11598 -0.36019 0.11789 -0.36713 C 0.12205 -0.37778 0.12396 -0.3794 0.12882 -0.38819 C 0.13282 -0.39468 0.13282 -0.40116 0.13473 -0.40764 C 0.13681 -0.41157 0.14358 -0.41597 0.14566 -0.42037 L 0.15174 -0.42662 C 0.15365 -0.4331 0.15365 -0.43935 0.15573 -0.4456 C 0.15834 -0.44838 0.16441 -0.45116 0.1665 -0.45417 C 0.17118 -0.4581 0.17118 -0.46273 0.17118 -0.46667 C 0.17118 -0.46644 0.18802 -0.48264 0.18802 -0.48588 L 0.1941 -0.49259 C 0.1941 -0.49699 0.19827 -0.50185 0.19827 -0.50718 C 0.20087 -0.51273 0.20295 -0.51852 0.20486 -0.52384 C 0.20486 -0.52639 0.20903 -0.52824 0.20903 -0.53009 C 0.22379 -0.5544 0.20295 -0.52639 0.22587 -0.5537 L 0.23056 -0.55995 C 0.23264 -0.56181 0.23264 -0.56435 0.23664 -0.56644 L 0.25816 -0.57917 C 0.25816 -0.58171 0.26233 -0.58426 0.26233 -0.5875 C 0.26424 -0.59097 0.26424 -0.59421 0.26841 -0.59792 C 0.27032 -0.60231 0.275 -0.60648 0.27917 -0.61042 C 0.28594 -0.61782 0.28594 -0.61481 0.28594 -0.61852 L 0.28594 -0.61852 " pathEditMode="relative" rAng="0" ptsTypes="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" y="-3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2.77778E-7 0.00023 C 0.00694 -0.00139 0.01441 -0.00232 0.02135 -0.00394 C 0.02465 -0.00463 0.02743 -0.00672 0.03073 -0.00764 C 0.04063 -0.01065 0.04531 -0.01135 0.05469 -0.01343 C 0.05955 -0.01575 0.06372 -0.01968 0.06927 -0.02084 C 0.07552 -0.022 0.08229 -0.02246 0.08837 -0.02431 C 0.11059 -0.03334 0.08264 -0.02269 0.11233 -0.03195 C 0.11545 -0.03288 0.1184 -0.03473 0.12188 -0.03565 C 0.12795 -0.03727 0.1349 -0.0375 0.14097 -0.03936 C 0.14323 -0.04005 0.15573 -0.04422 0.1599 -0.04491 C 0.16458 -0.04584 0.16962 -0.0463 0.17431 -0.04676 C 0.1908 -0.05116 0.17049 -0.04607 0.19358 -0.0507 C 0.19601 -0.05116 0.19826 -0.05186 0.20087 -0.05232 C 0.20556 -0.05325 0.21024 -0.05371 0.21493 -0.0544 L 0.24375 -0.06158 L 0.25087 -0.06366 C 0.25347 -0.06436 0.25556 -0.06505 0.25816 -0.06528 C 0.27014 -0.06783 0.26458 -0.06644 0.27483 -0.06922 C 0.29063 -0.07755 0.27309 -0.06783 0.28924 -0.07871 C 0.29236 -0.08056 0.29566 -0.08218 0.29879 -0.08403 C 0.32222 -0.10047 0.30469 -0.09075 0.32014 -0.09908 C 0.32969 -0.10973 0.32014 -0.10024 0.33941 -0.11204 C 0.3467 -0.11644 0.3533 -0.12107 0.36111 -0.125 C 0.36337 -0.12639 0.36615 -0.12732 0.36806 -0.12894 C 0.37326 -0.13241 0.37726 -0.13681 0.38247 -0.14005 C 0.38524 -0.14167 0.38924 -0.14213 0.39201 -0.14375 C 0.41962 -0.15903 0.37622 -0.13889 0.40903 -0.15487 C 0.41181 -0.15649 0.41545 -0.15718 0.4184 -0.15857 C 0.4217 -0.16042 0.42448 -0.1625 0.42795 -0.16436 C 0.43177 -0.16621 0.43594 -0.16806 0.43993 -0.16991 C 0.44323 -0.17153 0.44601 -0.17385 0.44965 -0.17547 C 0.4526 -0.17686 0.45608 -0.17778 0.45903 -0.17917 C 0.46233 -0.18079 0.4651 -0.18311 0.46858 -0.18496 C 0.47778 -0.18936 0.48108 -0.19051 0.49028 -0.19422 C 0.50017 -0.20209 0.49583 -0.19954 0.51163 -0.20533 C 0.51997 -0.20834 0.52448 -0.20834 0.5309 -0.21274 C 0.55035 -0.22616 0.5375 -0.222 0.55226 -0.22593 C 0.56944 -0.23913 0.5625 -0.23288 0.57396 -0.24445 C 0.57622 -0.25209 0.57569 -0.25232 0.5809 -0.25926 C 0.58403 -0.2632 0.58872 -0.26621 0.59063 -0.27061 C 0.59601 -0.28311 0.58906 -0.26783 0.60017 -0.28542 C 0.60122 -0.28727 0.60156 -0.28913 0.6026 -0.29121 C 0.60399 -0.29352 0.60625 -0.29584 0.60729 -0.29838 C 0.60851 -0.30093 0.60851 -0.30371 0.6099 -0.30579 C 0.61094 -0.30811 0.61302 -0.30973 0.61458 -0.31158 C 0.61545 -0.31413 0.6158 -0.31667 0.61684 -0.31899 C 0.61788 -0.32107 0.62014 -0.32246 0.62188 -0.32454 C 0.62344 -0.32686 0.62483 -0.32963 0.62656 -0.33218 C 0.62882 -0.33519 0.6316 -0.3382 0.63385 -0.34144 C 0.6349 -0.34306 0.6349 -0.34514 0.63611 -0.347 C 0.6408 -0.35417 0.64444 -0.35741 0.65052 -0.36366 C 0.65087 -0.36528 0.65417 -0.37825 0.65521 -0.38056 C 0.65851 -0.38635 0.66476 -0.39213 0.66979 -0.39746 C 0.67031 -0.39977 0.67049 -0.40232 0.67188 -0.40463 C 0.67309 -0.40695 0.67535 -0.40834 0.67674 -0.41042 C 0.68889 -0.42686 0.67465 -0.40973 0.68646 -0.42338 C 0.68941 -0.47061 0.68872 -0.44838 0.68872 -0.49028 L 0.68872 -0.49028 " pathEditMode="relative" rAng="0" ptsTypes="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27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347 0.07268 L 0.20347 0.07291 C 0.20382 0.0669 0.20347 0.05231 0.20642 0.04467 C 0.20712 0.04259 0.20851 0.04097 0.20937 0.03866 C 0.21007 0.0368 0.21007 0.03472 0.21076 0.03287 C 0.21267 0.0287 0.21354 0.02291 0.21684 0.02083 C 0.22691 0.01412 0.21858 0.01898 0.22882 0.01481 C 0.23177 0.01366 0.23455 0.0118 0.23767 0.01088 C 0.24028 0.01018 0.24271 0.00972 0.24514 0.00903 C 0.24826 0.00787 0.25104 0.00509 0.25417 0.00486 L 0.30347 0.00092 C 0.32691 -0.00417 0.29774 0.00278 0.32135 -0.00509 L 0.33333 -0.00903 C 0.33802 -0.01065 0.34097 -0.01088 0.34514 -0.01505 C 0.34687 -0.01667 0.34809 -0.01898 0.34965 -0.02084 C 0.35295 -0.02454 0.3566 -0.02778 0.36007 -0.03079 C 0.36111 -0.03357 0.3618 -0.03634 0.36319 -0.03889 C 0.3651 -0.04259 0.37101 -0.04861 0.37361 -0.0507 C 0.37552 -0.05232 0.3776 -0.05324 0.37951 -0.05463 C 0.39427 -0.06597 0.37187 -0.0507 0.38993 -0.06273 C 0.39097 -0.06459 0.39184 -0.0669 0.39305 -0.06875 C 0.39427 -0.07084 0.39635 -0.07222 0.3974 -0.07454 C 0.4033 -0.08611 0.3934 -0.0757 0.40347 -0.08449 C 0.41007 -0.11134 0.40174 -0.07616 0.40642 -0.15209 C 0.4066 -0.15648 0.40764 -0.16065 0.40937 -0.16412 C 0.41354 -0.17246 0.41111 -0.16852 0.41684 -0.17616 C 0.42222 -0.19746 0.42101 -0.1875 0.4184 -0.22176 C 0.41823 -0.22384 0.41771 -0.22593 0.41684 -0.22778 C 0.41233 -0.23843 0.4118 -0.23843 0.40642 -0.2456 C 0.4059 -0.24769 0.40555 -0.24977 0.40486 -0.25162 C 0.4033 -0.25602 0.40052 -0.2581 0.40052 -0.26366 C 0.4 -0.28009 0.40052 -0.29676 0.40052 -0.3132 L 0.40052 -0.31297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0.1088 L 0.27084 0.10903 C 0.26719 0.10394 0.26355 0.09954 0.26025 0.09468 C 0.25869 0.09236 0.25764 0.08889 0.25591 0.08681 C 0.25365 0.08426 0.25087 0.08287 0.24844 0.08079 C 0.24688 0.07824 0.24584 0.075 0.24393 0.07292 C 0.24271 0.07153 0.24063 0.07223 0.23941 0.07084 C 0.23803 0.06945 0.23768 0.06667 0.23646 0.06482 C 0.23421 0.06181 0.23125 0.05996 0.229 0.05695 C 0.22761 0.05533 0.22726 0.05255 0.22605 0.05093 C 0.22223 0.04607 0.21684 0.04283 0.2125 0.03889 C 0.21042 0.03704 0.20851 0.03496 0.2066 0.03311 C 0.20504 0.03172 0.20348 0.03056 0.20209 0.02894 C 0.18733 0.01274 0.20643 0.03264 0.19462 0.01713 C 0.19341 0.01551 0.19167 0.01436 0.19011 0.0132 C 0.18646 0.00579 0.18542 0.00047 0.17969 -0.00277 C 0.17778 -0.00393 0.1757 -0.00416 0.17379 -0.00486 C 0.17223 -0.00625 0.17084 -0.00764 0.16928 -0.00879 C 0.16789 -0.00972 0.16615 -0.00972 0.16476 -0.01088 C 0.16059 -0.01435 0.15747 -0.0206 0.15278 -0.02268 C 0.14619 -0.02569 0.14983 -0.02384 0.14237 -0.0287 C 0.14132 -0.03078 0.14063 -0.0331 0.13941 -0.03472 C 0.1382 -0.03634 0.13629 -0.03726 0.1349 -0.03865 C 0.12188 -0.05092 0.13507 -0.03935 0.12448 -0.04861 C 0.11893 -0.05972 0.12466 -0.05092 0.11702 -0.05648 C 0.11077 -0.06111 0.10747 -0.06527 0.10209 -0.0706 C 0.10053 -0.07199 0.09914 -0.07314 0.09757 -0.07453 C 0.09653 -0.07639 0.09601 -0.07893 0.09462 -0.08055 C 0.09184 -0.08356 0.08559 -0.08842 0.08559 -0.08819 C 0.08351 -0.09282 0.0816 -0.09722 0.07813 -0.10046 C 0.07691 -0.10162 0.075 -0.10139 0.07362 -0.10231 C 0.07049 -0.10463 0.06771 -0.10764 0.06476 -0.11041 C 0.0632 -0.11157 0.06198 -0.11365 0.06025 -0.11435 L 0.05573 -0.1162 C 0.05625 -0.11435 0.0573 -0.1125 0.0573 -0.11041 C 0.0573 -0.10324 0.05469 -0.10416 0.05122 -0.10046 C 0.04966 -0.09861 0.04827 -0.09629 0.04688 -0.09444 L 0.04393 -0.09051 L 0.04393 -0.08842 " pathEditMode="relative" rAng="0" ptsTypes="AAAAAAAAAAAAAAAAAAAAAAAAAAAAAAAAAAAA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49 0.01944 L 0.24549 0.01967 C 0.24219 -0.02199 0.24601 -0.00671 0.23941 -0.02847 C 0.23889 -0.0331 0.23855 -0.03773 0.23802 -0.04236 C 0.23733 -0.04792 0.23629 -0.05671 0.2349 -0.06227 C 0.23299 -0.06991 0.2316 -0.07315 0.229 -0.08009 C 0.22848 -0.08357 0.2283 -0.08704 0.22743 -0.09005 C 0.22691 -0.09236 0.22535 -0.09398 0.22448 -0.09607 C 0.22379 -0.09792 0.22361 -0.1 0.22309 -0.10208 C 0.22205 -0.10533 0.22066 -0.10857 0.21997 -0.11204 C 0.21875 -0.11852 0.21858 -0.12546 0.21702 -0.13195 C 0.2165 -0.13403 0.21598 -0.13588 0.21563 -0.13796 C 0.21493 -0.1412 0.21493 -0.14468 0.21407 -0.14792 C 0.21337 -0.1507 0.21216 -0.15324 0.21111 -0.15579 C 0.21059 -0.15903 0.21025 -0.1625 0.20955 -0.16574 C 0.20921 -0.16783 0.20851 -0.16968 0.20816 -0.17176 C 0.20747 -0.175 0.20747 -0.17847 0.2066 -0.18171 C 0.20591 -0.18449 0.20434 -0.18681 0.20365 -0.18958 C 0.20296 -0.19213 0.20278 -0.19514 0.20209 -0.19769 C 0.20139 -0.20046 0.2 -0.20278 0.19914 -0.20556 C 0.19549 -0.21713 0.20035 -0.20602 0.19462 -0.21759 C 0.19427 -0.22014 0.19254 -0.23218 0.19167 -0.23542 C 0.19098 -0.2382 0.18941 -0.24051 0.18872 -0.24329 C 0.18802 -0.24583 0.18802 -0.24884 0.18716 -0.25139 C 0.18594 -0.25486 0.18403 -0.25787 0.18264 -0.26134 C 0.17848 -0.27292 0.18525 -0.26181 0.17674 -0.27315 C 0.17361 -0.28542 0.17726 -0.27245 0.17223 -0.28727 C 0.16667 -0.30394 0.16841 -0.3081 0.15434 -0.32685 C 0.14844 -0.33495 0.14757 -0.33542 0.14236 -0.34491 C 0.12778 -0.37176 0.14653 -0.34144 0.12743 -0.36875 C 0.12448 -0.37315 0.12223 -0.37917 0.11858 -0.38264 C 0.11025 -0.39051 0.10018 -0.39491 0.09167 -0.40255 C 0.06945 -0.42245 0.09671 -0.39699 0.07379 -0.42245 C 0.07084 -0.42593 0.06736 -0.4287 0.06476 -0.43241 C 0.0625 -0.43588 0.06094 -0.44051 0.05886 -0.44445 L 0.05591 -0.45046 C 0.05504 -0.45602 0.05417 -0.46273 0.05296 -0.46829 C 0.05191 -0.47222 0.05087 -0.47616 0.04983 -0.48033 C 0.04948 -0.48218 0.04879 -0.48426 0.04844 -0.48611 C 0.04792 -0.48889 0.0474 -0.49144 0.04688 -0.49421 C 0.04341 -0.51574 0.04792 -0.49074 0.04393 -0.52199 C 0.04375 -0.52408 0.04271 -0.52593 0.04254 -0.52801 C 0.04184 -0.53195 0.0415 -0.53588 0.04098 -0.53982 C 0.04046 -0.54329 0.03993 -0.54653 0.03941 -0.54977 C 0.03837 -0.55787 0.03837 -0.5662 0.03646 -0.57384 C 0.03594 -0.5757 0.03577 -0.57778 0.03507 -0.57963 C 0.03421 -0.58195 0.03299 -0.5838 0.03195 -0.58565 C 0.03056 -0.59375 0.02917 -0.60347 0.02448 -0.60949 C 0.02049 -0.61505 0.0198 -0.61505 0.01702 -0.62153 C 0.01598 -0.62408 0.01528 -0.62685 0.01407 -0.6294 C 0.01042 -0.63773 0.00782 -0.64213 0.00365 -0.64931 C 0.0007 -0.66088 0.00278 -0.65347 -0.00382 -0.6713 L -0.00382 -0.67107 C -0.00486 -0.67454 -0.0052 -0.67824 -0.00677 -0.68125 C -0.01892 -0.70347 -0.01267 -0.68495 -0.01875 -0.69908 C -0.01979 -0.70162 -0.02083 -0.7044 -0.0217 -0.70718 C -0.02239 -0.70903 -0.02239 -0.71134 -0.02326 -0.71296 C -0.025 -0.71736 -0.02725 -0.72107 -0.02916 -0.725 L -0.03211 -0.73102 L -0.03819 -0.74283 C -0.03958 -0.74491 -0.04132 -0.74676 -0.04253 -0.74884 C -0.04427 -0.75139 -0.04514 -0.75463 -0.04704 -0.75695 C -0.06215 -0.77408 -0.04323 -0.74421 -0.05902 -0.76875 C -0.06024 -0.7706 -0.06093 -0.77292 -0.06198 -0.77477 C -0.06336 -0.77685 -0.06527 -0.77847 -0.06649 -0.78079 C -0.06875 -0.78449 -0.07048 -0.78866 -0.07239 -0.79259 C -0.07343 -0.79468 -0.07413 -0.79699 -0.07552 -0.79861 L -0.07986 -0.80463 C -0.08038 -0.80671 -0.08073 -0.8088 -0.08142 -0.81065 C -0.08316 -0.81482 -0.08732 -0.82245 -0.08732 -0.82222 C -0.09045 -0.83519 -0.09027 -0.83033 -0.09027 -0.83634 L -0.09027 -0.83611 L -0.09027 -0.83634 L -0.09027 -0.83611 " pathEditMode="relative" rAng="0" ptsTypes="AAAAAAAAAAAAAAAAAAAAAAAAAAAAAAAAAAAAAAAAAAAAAAAAAAAAAAAAAAAAAAAAAAAAAAAAAA">
                                      <p:cBhvr>
                                        <p:cTn id="26" dur="2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06" y="-4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9 -0.00023 L 0.09289 0.00046 C 0.08976 -0.00625 0.08664 -0.0125 0.0823 -0.01852 C 0.08091 -0.0206 0.0783 -0.02269 0.07691 -0.02454 C 0.07431 -0.02847 0.07379 -0.03264 0.07153 -0.03634 C 0.06841 -0.04051 0.0632 -0.04445 0.06042 -0.04861 C 0.05868 -0.05116 0.05695 -0.05417 0.05469 -0.05625 C 0.0533 -0.05857 0.0507 -0.06065 0.04983 -0.06273 C 0.04671 -0.06597 0.04618 -0.06945 0.04393 -0.07269 C 0.04046 -0.07685 0.03282 -0.08496 0.03282 -0.08472 C 0.02223 -0.11158 0.0316 -0.08542 0.02223 -0.12107 C 0.01823 -0.13264 0.01459 -0.14491 0.01059 -0.15695 C 0.00799 -0.16852 0.00625 -0.17824 -0.00052 -0.18912 C -0.01961 -0.22246 -0.00086 -0.19259 -0.02187 -0.21343 C -0.02447 -0.21597 -0.02447 -0.21875 -0.02812 -0.2213 C -0.03333 -0.2257 -0.04548 -0.22871 -0.04947 -0.23334 L -0.05954 -0.24537 C -0.05868 -0.25 -0.05868 -0.25509 -0.05468 -0.25972 C -0.05295 -0.26204 -0.04757 -0.2632 -0.04409 -0.26528 C -0.03958 -0.26806 -0.03732 -0.27107 -0.03298 -0.27361 C -0.02048 -0.28102 -0.01197 -0.28634 0.00573 -0.2919 C 0.01059 -0.29329 0.0165 -0.29445 0.02223 -0.29537 C 0.04792 -0.30949 0.03282 -0.30509 0.06042 -0.31181 L 0.0823 -0.32408 L 0.09289 -0.32986 C 0.09514 -0.33195 0.09566 -0.33426 0.09914 -0.33588 C 0.10365 -0.33843 0.11025 -0.33959 0.11511 -0.34167 C 0.125 -0.34607 0.13386 -0.34977 0.14271 -0.35417 C 0.14844 -0.35671 0.16771 -0.36829 0.17032 -0.36991 C 0.17257 -0.37176 0.17257 -0.37408 0.17518 -0.37616 C 0.18316 -0.38148 0.19028 -0.3838 0.20278 -0.3882 C 0.20452 -0.39028 0.20625 -0.39213 0.20851 -0.39421 C 0.21563 -0.39954 0.22639 -0.4044 0.23039 -0.41019 C 0.23212 -0.41296 0.23438 -0.41551 0.23577 -0.41806 C 0.2375 -0.42037 0.24063 -0.42246 0.2415 -0.42477 C 0.24375 -0.42824 0.24497 -0.43241 0.24636 -0.43634 C 0.26511 -0.46759 0.25261 -0.4382 0.2632 -0.46667 C 0.26112 -0.48449 0.26112 -0.50255 0.25799 -0.5206 C 0.25573 -0.53357 0.24636 -0.55903 0.24636 -0.5588 C 0.24862 -0.59259 0.24948 -0.6257 0.25261 -0.65949 C 0.25261 -0.66227 0.25608 -0.66459 0.25799 -0.66736 C 0.26007 -0.6706 0.26112 -0.67431 0.2632 -0.67755 C 0.26459 -0.67963 0.26719 -0.68148 0.2691 -0.68357 C 0.27084 -0.68611 0.27223 -0.68889 0.27396 -0.69167 C 0.28594 -0.72963 0.28559 -0.71551 0.28559 -0.7331 L 0.28559 -0.73287 " pathEditMode="relative" rAng="0" ptsTypes="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" y="-3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23 L -5.55556E-7 0.00023 C 0.0059 -0.00093 0.01285 -0.00162 0.0191 -0.00232 C 0.02361 -0.00278 0.03368 -0.00394 0.03889 -0.00579 C 0.0408 -0.00695 0.04323 -0.0088 0.04514 -0.00949 C 0.05122 -0.01227 0.05747 -0.01343 0.06267 -0.0169 C 0.06632 -0.01921 0.07014 -0.02153 0.07379 -0.02407 C 0.07674 -0.02662 0.07899 -0.0294 0.08247 -0.03148 C 0.0842 -0.03241 0.08663 -0.03241 0.08872 -0.0331 C 0.09132 -0.03519 0.09306 -0.03727 0.09566 -0.03866 C 0.09792 -0.04005 0.10139 -0.04097 0.10417 -0.04236 C 0.1257 -0.05301 0.09306 -0.03866 0.11927 -0.04977 C 0.1217 -0.05162 0.12396 -0.05324 0.12587 -0.05509 C 0.1276 -0.05695 0.12847 -0.05903 0.13021 -0.06065 C 0.13229 -0.06227 0.1349 -0.0632 0.13681 -0.06412 C 0.14688 -0.07685 0.14063 -0.07384 0.15208 -0.07708 C 0.15521 -0.07894 0.15833 -0.08009 0.16094 -0.08241 C 0.16267 -0.08426 0.16372 -0.08611 0.1651 -0.08796 C 0.16719 -0.09028 0.16927 -0.09329 0.1717 -0.0956 C 0.19184 -0.11204 0.16354 -0.08357 0.18472 -0.10463 C 0.18785 -0.10718 0.19306 -0.11366 0.19549 -0.11713 C 0.19792 -0.12014 0.19983 -0.12338 0.20208 -0.12639 C 0.20417 -0.12894 0.20677 -0.13102 0.20868 -0.13357 C 0.21129 -0.1375 0.21267 -0.14144 0.21528 -0.14468 C 0.21754 -0.14745 0.22135 -0.14931 0.22396 -0.15185 C 0.22587 -0.1537 0.22708 -0.15556 0.22813 -0.15741 C 0.23299 -0.16898 0.22674 -0.15625 0.23715 -0.16829 C 0.23906 -0.17037 0.23958 -0.17338 0.24132 -0.17546 C 0.24531 -0.18125 0.24774 -0.18241 0.2526 -0.18843 C 0.26198 -0.20023 0.25434 -0.19514 0.26545 -0.20116 C 0.26684 -0.2037 0.26771 -0.20625 0.26997 -0.20857 C 0.28142 -0.22315 0.27465 -0.21273 0.2849 -0.22292 C 0.28663 -0.22454 0.2875 -0.22708 0.28924 -0.2287 C 0.29288 -0.23102 0.29722 -0.23171 0.30035 -0.23426 C 0.31528 -0.24468 0.31094 -0.24537 0.32413 -0.25232 C 0.32708 -0.2537 0.32986 -0.25463 0.33299 -0.25579 C 0.33455 -0.25787 0.33611 -0.25949 0.33733 -0.26134 C 0.33872 -0.26366 0.33941 -0.26667 0.34184 -0.26852 C 0.3434 -0.27014 0.34653 -0.26991 0.34826 -0.2706 C 0.35938 -0.28588 0.35017 -0.27361 0.36146 -0.28704 C 0.3632 -0.28889 0.36389 -0.29074 0.36563 -0.29259 C 0.36806 -0.29421 0.37049 -0.29583 0.37257 -0.29792 C 0.37396 -0.3 0.37465 -0.30301 0.37691 -0.30509 C 0.3783 -0.30718 0.38142 -0.30857 0.38316 -0.31065 C 0.38576 -0.31296 0.38681 -0.31574 0.38976 -0.31782 C 0.4026 -0.32894 0.3934 -0.30995 0.41354 -0.33264 C 0.42205 -0.34213 0.41701 -0.33843 0.42899 -0.34352 C 0.45104 -0.3713 0.42691 -0.34282 0.4441 -0.35995 C 0.45556 -0.37153 0.43837 -0.35926 0.45972 -0.37454 C 0.46129 -0.37616 0.46424 -0.37685 0.46597 -0.37824 C 0.47083 -0.38171 0.47396 -0.38611 0.47917 -0.38912 C 0.48195 -0.39097 0.48507 -0.39236 0.48767 -0.39445 C 0.48976 -0.39607 0.49028 -0.39861 0.49236 -0.4 C 0.49601 -0.40301 0.50174 -0.40417 0.50521 -0.40741 L 0.51181 -0.41296 C 0.51441 -0.41898 0.51406 -0.41945 0.5184 -0.4257 C 0.51979 -0.42732 0.52101 -0.42963 0.52257 -0.43102 C 0.52431 -0.43264 0.52691 -0.43357 0.52917 -0.43495 C 0.53351 -0.44028 0.53385 -0.4412 0.5401 -0.4456 C 0.54219 -0.44699 0.54445 -0.44792 0.54635 -0.44931 C 0.54965 -0.45116 0.55243 -0.45301 0.55538 -0.45463 C 0.55816 -0.45625 0.56111 -0.45741 0.56424 -0.45857 C 0.5684 -0.46088 0.57309 -0.4632 0.57743 -0.46597 C 0.57917 -0.46713 0.58142 -0.46875 0.58368 -0.46945 C 0.58594 -0.47014 0.58802 -0.47037 0.59028 -0.4713 C 0.59965 -0.47523 0.59479 -0.47477 0.60347 -0.48032 C 0.60747 -0.4831 0.61667 -0.48773 0.61667 -0.4875 C 0.62639 -0.49977 0.61458 -0.48796 0.62726 -0.49468 C 0.63004 -0.4963 0.63125 -0.49861 0.63385 -0.50023 C 0.63576 -0.50185 0.63837 -0.50278 0.6401 -0.50417 C 0.64462 -0.50741 0.64844 -0.51204 0.6533 -0.51528 C 0.65764 -0.51736 0.66181 -0.52107 0.66649 -0.52222 L 0.67969 -0.52593 C 0.68247 -0.52986 0.68681 -0.53264 0.68854 -0.53704 L 0.69288 -0.54745 L 0.69288 -0.54745 " pathEditMode="relative" rAng="0" ptsTypes="AAAAAAAAAAAAAAAAAAAA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35" y="-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3.61111E-6 0.00069 C 0.03716 -0.02546 0.03108 -0.02431 0.07414 -0.04398 C 0.10452 -0.05764 0.17118 -0.0838 0.19809 -0.09954 C 0.21511 -0.10903 0.22639 -0.12037 0.24098 -0.13102 C 0.24532 -0.13426 0.24879 -0.13727 0.25365 -0.13982 C 0.25834 -0.14236 0.2632 -0.14421 0.26667 -0.14699 C 0.27361 -0.15116 0.27796 -0.15602 0.28316 -0.16088 C 0.28611 -0.16296 0.29011 -0.16505 0.29271 -0.16806 C 0.29792 -0.17292 0.30087 -0.17847 0.30695 -0.18357 C 0.31528 -0.19259 0.33177 -0.21158 0.33177 -0.21134 C 0.33299 -0.21968 0.33438 -0.22778 0.33525 -0.23565 C 0.33733 -0.24653 0.33177 -0.26366 0.34254 -0.27593 C 0.34427 -0.27801 0.34601 -0.28102 0.34861 -0.28287 C 0.35556 -0.28796 0.36285 -0.28982 0.3724 -0.29398 C 0.37639 -0.2956 0.38073 -0.29815 0.38455 -0.30023 C 0.38802 -0.30278 0.39063 -0.30556 0.39462 -0.30718 C 0.39809 -0.30972 0.40452 -0.31065 0.40799 -0.3125 C 0.41493 -0.3169 0.42101 -0.32176 0.42709 -0.32662 C 0.44011 -0.33588 0.43403 -0.33125 0.4441 -0.34074 C 0.44532 -0.34722 0.44532 -0.35347 0.44705 -0.35996 C 0.44792 -0.36158 0.44792 -0.36389 0.45052 -0.36482 C 0.45278 -0.36621 0.4566 -0.36621 0.46007 -0.36667 C 0.46702 -0.37199 0.46268 -0.37199 0.47101 -0.37199 L 0.47101 -0.37176 L 0.47101 -0.37199 " pathEditMode="relative" rAng="0" ptsTypes="AAAAAAAAAAAAAAAAAAAAAAAA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42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23 L -3.33333E-6 0.00023 C 0.01025 -0.02546 0.00573 -0.01273 0.01372 -0.03866 C 0.01476 -0.04491 0.0165 -0.05787 0.01789 -0.06343 C 0.02014 -0.07292 0.02396 -0.0831 0.02726 -0.09051 C 0.03073 -0.09838 0.03785 -0.11296 0.03785 -0.1125 C 0.03889 -0.12107 0.0375 -0.11088 0.03976 -0.12153 C 0.03993 -0.12245 0.03993 -0.12407 0.04011 -0.12523 C 0.04098 -0.12917 0.04184 -0.13264 0.04289 -0.13634 C 0.04549 -0.1463 0.04306 -0.1331 0.04514 -0.14491 C 0.04514 -0.14769 0.04532 -0.15093 0.04549 -0.1537 C 0.04566 -0.15463 0.04584 -0.15625 0.04601 -0.15718 C 0.04618 -0.15926 0.04618 -0.16157 0.04636 -0.16343 C 0.0474 -0.17315 0.04723 -0.16782 0.04723 -0.17153 L 0.04723 -0.1713 " pathEditMode="relative" rAng="0" ptsTypes="AAAAAAAAAAAAAAA">
                                      <p:cBhvr>
                                        <p:cTn id="4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/>
          <p:nvPr/>
        </p:nvSpPr>
        <p:spPr>
          <a:xfrm>
            <a:off x="2133600" y="4797152"/>
            <a:ext cx="7010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Мы идём </a:t>
            </a:r>
            <a:r>
              <a:rPr kumimoji="0" lang="ru-RU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kumimoji="0" lang="ru-RU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ru-RU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школьный музей</a:t>
            </a:r>
            <a:r>
              <a:rPr kumimoji="0" lang="ru-RU" sz="5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!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srgbClr val="7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27984" y="116632"/>
            <a:ext cx="1584176" cy="86409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8696" y="2306320"/>
            <a:ext cx="8066608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b="1" dirty="0" err="1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</a:t>
            </a:r>
            <a:r>
              <a:rPr lang="ru-RU" altLang="en-US" sz="28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en-US" altLang="en-US" sz="2800" b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 </a:t>
            </a:r>
            <a:r>
              <a:rPr lang="en-US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sz="2800" i="1" dirty="0" err="1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</a:t>
            </a:r>
            <a:r>
              <a:rPr lang="en-US" altLang="en-US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греч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слова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«мусейон»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altLang="en-US" sz="2800" i="1" dirty="0" err="1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r>
              <a:rPr lang="en-US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богинь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i="1" dirty="0" err="1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покровительниц</a:t>
            </a:r>
            <a:r>
              <a:rPr lang="en-US" altLang="ru-RU" sz="2800" i="1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</a:t>
            </a:r>
            <a:r>
              <a:rPr lang="ru-RU" altLang="en-US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en-US" altLang="ru-RU" sz="2800" i="1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ru-RU" sz="2800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r>
              <a:rPr lang="en-US" altLang="ru-RU" sz="2800" dirty="0" smtClean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которое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занимается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сбором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изучением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хранением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показом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истории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искусства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науки</a:t>
            </a:r>
            <a:r>
              <a:rPr lang="en-US" altLang="ru-RU" sz="2800" dirty="0">
                <a:solidFill>
                  <a:srgbClr val="8A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7704" y="0"/>
            <a:ext cx="6996708" cy="1340768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800" b="1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Одним из первых музеев принято считать Александрийский музей </a:t>
            </a:r>
            <a: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Египте.</a:t>
            </a:r>
            <a:endParaRPr lang="ru-RU" sz="2800" b="1" i="1" dirty="0">
              <a:solidFill>
                <a:srgbClr val="7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8724900" cy="41338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3254652" y="2269728"/>
            <a:ext cx="5776940" cy="1772726"/>
            <a:chOff x="3286116" y="2399220"/>
            <a:chExt cx="5776940" cy="177272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286116" y="2399220"/>
              <a:ext cx="577694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 истории Гродненской почты</a:t>
              </a:r>
            </a:p>
          </p:txBody>
        </p:sp>
        <p:pic>
          <p:nvPicPr>
            <p:cNvPr id="11" name="Рисунок 10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6116" y="2786058"/>
              <a:ext cx="1838325" cy="1378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15206" y="2786058"/>
              <a:ext cx="1847850" cy="1385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Рисунок 12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929190" y="2786058"/>
              <a:ext cx="2357454" cy="1378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" name="Группа 27"/>
          <p:cNvGrpSpPr/>
          <p:nvPr/>
        </p:nvGrpSpPr>
        <p:grpSpPr>
          <a:xfrm>
            <a:off x="2704120" y="217490"/>
            <a:ext cx="4663432" cy="1744008"/>
            <a:chOff x="2704120" y="217490"/>
            <a:chExt cx="4663432" cy="174400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704120" y="217490"/>
              <a:ext cx="46634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Национальная библиотека Беларуси</a:t>
              </a:r>
            </a:p>
          </p:txBody>
        </p:sp>
        <p:grpSp>
          <p:nvGrpSpPr>
            <p:cNvPr id="27" name="Группа 26"/>
            <p:cNvGrpSpPr/>
            <p:nvPr/>
          </p:nvGrpSpPr>
          <p:grpSpPr>
            <a:xfrm>
              <a:off x="2704120" y="580398"/>
              <a:ext cx="4663431" cy="1381100"/>
              <a:chOff x="2704120" y="580398"/>
              <a:chExt cx="4663431" cy="1381100"/>
            </a:xfrm>
          </p:grpSpPr>
          <p:pic>
            <p:nvPicPr>
              <p:cNvPr id="8" name="Рисунок 7"/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538751" y="580398"/>
                <a:ext cx="1828800" cy="13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Рисунок 8"/>
              <p:cNvPicPr/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29101" y="580398"/>
                <a:ext cx="1009650" cy="1381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Рисунок 13"/>
              <p:cNvPicPr/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704120" y="589898"/>
                <a:ext cx="1828800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111764" y="4473075"/>
            <a:ext cx="5064098" cy="1658678"/>
            <a:chOff x="142844" y="4473075"/>
            <a:chExt cx="5064098" cy="1658678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142844" y="4473075"/>
              <a:ext cx="506409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 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белки 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 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п. Большая Берестовица </a:t>
              </a:r>
              <a:endPara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Рисунок 3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2844" y="4845869"/>
              <a:ext cx="1714500" cy="1285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4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57344" y="4845869"/>
              <a:ext cx="1000132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5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849489" y="4845869"/>
              <a:ext cx="1071570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Рисунок 14"/>
            <p:cNvPicPr/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21059" y="4845869"/>
              <a:ext cx="1285883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Группа 20"/>
          <p:cNvGrpSpPr/>
          <p:nvPr/>
        </p:nvGrpSpPr>
        <p:grpSpPr>
          <a:xfrm>
            <a:off x="120520" y="2276872"/>
            <a:ext cx="3105658" cy="1583778"/>
            <a:chOff x="147102" y="2488164"/>
            <a:chExt cx="3105658" cy="158377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47102" y="2488164"/>
              <a:ext cx="31056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 шоколада в г. Минске</a:t>
              </a:r>
            </a:p>
          </p:txBody>
        </p:sp>
        <p:pic>
          <p:nvPicPr>
            <p:cNvPr id="17" name="Рисунок 16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49766" y="2857496"/>
              <a:ext cx="2500330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Прямоугольник 17"/>
          <p:cNvSpPr/>
          <p:nvPr/>
        </p:nvSpPr>
        <p:spPr>
          <a:xfrm>
            <a:off x="5258897" y="4440812"/>
            <a:ext cx="388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Стеклозавод «Неман»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Берёзовка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5798188" y="4810150"/>
            <a:ext cx="2857520" cy="1357322"/>
            <a:chOff x="5675725" y="4842407"/>
            <a:chExt cx="2857520" cy="1357322"/>
          </a:xfrm>
        </p:grpSpPr>
        <p:pic>
          <p:nvPicPr>
            <p:cNvPr id="19" name="Рисунок 18"/>
            <p:cNvPicPr/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7033047" y="4842407"/>
              <a:ext cx="1500198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Рисунок 19"/>
            <p:cNvPicPr/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675725" y="4842407"/>
              <a:ext cx="1357322" cy="135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2928926" y="61869"/>
            <a:ext cx="5179255" cy="1571637"/>
            <a:chOff x="2928926" y="142852"/>
            <a:chExt cx="5179255" cy="1571637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2928926" y="142852"/>
              <a:ext cx="517925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Краеведческий музей в </a:t>
              </a:r>
              <a:r>
                <a:rPr lang="ru-RU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аг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Гудевичи</a:t>
              </a:r>
              <a:endPara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Рисунок 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8926" y="500042"/>
              <a:ext cx="1285884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Рисунок 3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4810" y="504801"/>
              <a:ext cx="1285884" cy="1209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Рисунок 4"/>
            <p:cNvPicPr/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99888" y="500043"/>
              <a:ext cx="1250971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Рисунок 5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750859" y="500042"/>
              <a:ext cx="1357322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0" name="Группа 19"/>
          <p:cNvGrpSpPr/>
          <p:nvPr/>
        </p:nvGrpSpPr>
        <p:grpSpPr>
          <a:xfrm>
            <a:off x="213782" y="1773784"/>
            <a:ext cx="3342459" cy="1874282"/>
            <a:chOff x="142844" y="1773784"/>
            <a:chExt cx="3342459" cy="187428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42844" y="1773784"/>
              <a:ext cx="33424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Музей-аптека в г. Гродно</a:t>
              </a:r>
            </a:p>
          </p:txBody>
        </p:sp>
        <p:pic>
          <p:nvPicPr>
            <p:cNvPr id="8" name="Рисунок 7"/>
            <p:cNvPicPr/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2844" y="2143116"/>
              <a:ext cx="1556509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Рисунок 8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9353" y="2136270"/>
            <a:ext cx="1785950" cy="151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Группа 21"/>
          <p:cNvGrpSpPr/>
          <p:nvPr/>
        </p:nvGrpSpPr>
        <p:grpSpPr>
          <a:xfrm>
            <a:off x="1630684" y="3845486"/>
            <a:ext cx="5882632" cy="2298158"/>
            <a:chOff x="1203976" y="3845486"/>
            <a:chExt cx="5882632" cy="2298158"/>
          </a:xfrm>
        </p:grpSpPr>
        <p:pic>
          <p:nvPicPr>
            <p:cNvPr id="14" name="Рисунок 13"/>
            <p:cNvPicPr/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203976" y="4214818"/>
              <a:ext cx="1443038" cy="192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Прямоугольник 14"/>
            <p:cNvSpPr/>
            <p:nvPr/>
          </p:nvSpPr>
          <p:spPr>
            <a:xfrm>
              <a:off x="1203976" y="3845486"/>
              <a:ext cx="58826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Музей наук «</a:t>
              </a:r>
              <a:r>
                <a:rPr lang="ru-RU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Квантум</a:t>
              </a:r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</a:t>
              </a:r>
            </a:p>
          </p:txBody>
        </p:sp>
        <p:pic>
          <p:nvPicPr>
            <p:cNvPr id="16" name="Рисунок 15"/>
            <p:cNvPicPr/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43174" y="4214818"/>
              <a:ext cx="1443038" cy="1924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Рисунок 16"/>
            <p:cNvPicPr/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86212" y="4214818"/>
              <a:ext cx="150019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Рисунок 17"/>
            <p:cNvPicPr/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586410" y="4214818"/>
              <a:ext cx="1500198" cy="1928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1" name="Группа 20"/>
          <p:cNvGrpSpPr/>
          <p:nvPr/>
        </p:nvGrpSpPr>
        <p:grpSpPr>
          <a:xfrm>
            <a:off x="3770023" y="1761291"/>
            <a:ext cx="5160196" cy="1888094"/>
            <a:chOff x="3786182" y="1761291"/>
            <a:chExt cx="5160196" cy="188809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786182" y="1761291"/>
              <a:ext cx="51601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Этнографический музей «</a:t>
              </a:r>
              <a:r>
                <a:rPr lang="ru-RU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Спадчына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</a:t>
              </a:r>
              <a:b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СШ </a:t>
              </a:r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№ 40 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имени </a:t>
              </a:r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И</a:t>
              </a:r>
              <a:r>
                <a:rPr lang="ru-RU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Кремко</a:t>
              </a:r>
              <a:r>
                <a:rPr lang="ru-RU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г. Гродно</a:t>
              </a:r>
              <a:endPara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/>
            <p:cNvPicPr/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786182" y="2392085"/>
              <a:ext cx="1689100" cy="1255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Рисунок 11"/>
            <p:cNvPicPr/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471328" y="2392085"/>
              <a:ext cx="1676400" cy="1257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147728" y="2385107"/>
              <a:ext cx="1798650" cy="126295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0-02-05-b4fda98a026e862fa72ab81ef7f8dcbc554329cda00c2ac06a7fb95442b4b322_8d2ff5c165062a53 — копия"/>
          <p:cNvPicPr>
            <a:picLocks noChangeAspect="1"/>
          </p:cNvPicPr>
          <p:nvPr/>
        </p:nvPicPr>
        <p:blipFill>
          <a:blip r:embed="rId2">
            <a:lum contrast="12000"/>
          </a:blip>
          <a:stretch>
            <a:fillRect/>
          </a:stretch>
        </p:blipFill>
        <p:spPr>
          <a:xfrm rot="5400000">
            <a:off x="753745" y="1692910"/>
            <a:ext cx="2686050" cy="3837940"/>
          </a:xfrm>
          <a:prstGeom prst="rect">
            <a:avLst/>
          </a:prstGeom>
        </p:spPr>
      </p:pic>
      <p:grpSp>
        <p:nvGrpSpPr>
          <p:cNvPr id="1073742927" name="Группа 1073742926"/>
          <p:cNvGrpSpPr/>
          <p:nvPr/>
        </p:nvGrpSpPr>
        <p:grpSpPr>
          <a:xfrm>
            <a:off x="4775835" y="1572895"/>
            <a:ext cx="3993515" cy="4379595"/>
            <a:chOff x="10224" y="2153"/>
            <a:chExt cx="4176" cy="6360"/>
          </a:xfrm>
        </p:grpSpPr>
        <p:pic>
          <p:nvPicPr>
            <p:cNvPr id="1073742925" name="Рисунок 1"/>
            <p:cNvPicPr>
              <a:picLocks noChangeAspect="1"/>
            </p:cNvPicPr>
            <p:nvPr/>
          </p:nvPicPr>
          <p:blipFill>
            <a:blip r:embed="rId3"/>
            <a:srcRect l="31274" t="5000" r="30885" b="5769"/>
            <a:stretch>
              <a:fillRect/>
            </a:stretch>
          </p:blipFill>
          <p:spPr>
            <a:xfrm rot="5400000">
              <a:off x="10736" y="4849"/>
              <a:ext cx="3152" cy="417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2924" name="Рисунок 1"/>
            <p:cNvPicPr>
              <a:picLocks noChangeAspect="1"/>
            </p:cNvPicPr>
            <p:nvPr/>
          </p:nvPicPr>
          <p:blipFill>
            <a:blip r:embed="rId4"/>
            <a:srcRect l="30922" t="7716" r="30922" b="7716"/>
            <a:stretch>
              <a:fillRect/>
            </a:stretch>
          </p:blipFill>
          <p:spPr>
            <a:xfrm rot="5400000">
              <a:off x="10720" y="1752"/>
              <a:ext cx="3150" cy="394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E1390B4-5511-461D-9EE7-E7F1E9DF5B67}"/>
              </a:ext>
            </a:extLst>
          </p:cNvPr>
          <p:cNvSpPr/>
          <p:nvPr/>
        </p:nvSpPr>
        <p:spPr>
          <a:xfrm>
            <a:off x="2096770" y="382290"/>
            <a:ext cx="66418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Сотрудники музея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73742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3742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73742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4A744E9-D613-41B7-9956-BDAFDAE58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404664"/>
            <a:ext cx="5357850" cy="70788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lang="ru-RU" sz="4000" b="1" i="1" dirty="0">
                <a:solidFill>
                  <a:srgbClr val="7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Типы музеев: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9816979F-C6FB-4421-A557-B11DC4C2DC64}"/>
              </a:ext>
            </a:extLst>
          </p:cNvPr>
          <p:cNvSpPr/>
          <p:nvPr/>
        </p:nvSpPr>
        <p:spPr>
          <a:xfrm>
            <a:off x="953677" y="1764619"/>
            <a:ext cx="75169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научно-просветительские;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91379879-AD5F-4FF0-977B-42FECEBB423B}"/>
              </a:ext>
            </a:extLst>
          </p:cNvPr>
          <p:cNvSpPr/>
          <p:nvPr/>
        </p:nvSpPr>
        <p:spPr>
          <a:xfrm>
            <a:off x="953677" y="2958159"/>
            <a:ext cx="75169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научно-исследовательские;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A59D6ED-1782-47BD-BEBC-FA9C7166A089}"/>
              </a:ext>
            </a:extLst>
          </p:cNvPr>
          <p:cNvSpPr/>
          <p:nvPr/>
        </p:nvSpPr>
        <p:spPr>
          <a:xfrm>
            <a:off x="953677" y="4151699"/>
            <a:ext cx="29450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571500">
              <a:buFont typeface="Arial" panose="020B0604020202020204" pitchFamily="34" charset="0"/>
              <a:buChar char="•"/>
            </a:pPr>
            <a:r>
              <a:rPr lang="ru-RU" sz="4000" i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учебные.</a:t>
            </a:r>
            <a:endParaRPr lang="ru-RU" sz="4000" i="1" dirty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80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7295604" cy="1701164"/>
          </a:xfrm>
        </p:spPr>
        <p:txBody>
          <a:bodyPr>
            <a:noAutofit/>
          </a:bodyPr>
          <a:lstStyle/>
          <a:p>
            <a:r>
              <a:rPr lang="ru-RU" sz="38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Виды </a:t>
            </a:r>
            <a:r>
              <a:rPr lang="ru-RU" sz="38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музеев</a:t>
            </a:r>
            <a:r>
              <a:rPr lang="ru-RU" sz="38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8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i="1" dirty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(по типу хранимого наследия</a:t>
            </a:r>
            <a:r>
              <a:rPr lang="ru-RU" sz="3800" i="1" dirty="0" smtClean="0">
                <a:solidFill>
                  <a:srgbClr val="7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endParaRPr lang="ru-RU" altLang="en-US" sz="3800" dirty="0"/>
          </a:p>
        </p:txBody>
      </p:sp>
      <p:pic>
        <p:nvPicPr>
          <p:cNvPr id="1073742931" name="Рисунок 1"/>
          <p:cNvPicPr>
            <a:picLocks noGrp="1" noChangeAspect="1"/>
          </p:cNvPicPr>
          <p:nvPr>
            <p:ph idx="1"/>
          </p:nvPr>
        </p:nvPicPr>
        <p:blipFill>
          <a:blip r:embed="rId2"/>
          <a:srcRect l="34398" t="28572" r="35222" b="22710"/>
          <a:stretch>
            <a:fillRect/>
          </a:stretch>
        </p:blipFill>
        <p:spPr>
          <a:xfrm>
            <a:off x="3347720" y="1772920"/>
            <a:ext cx="2641600" cy="20935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2" name="Рисунок 1"/>
          <p:cNvPicPr>
            <a:picLocks noChangeAspect="1"/>
          </p:cNvPicPr>
          <p:nvPr/>
        </p:nvPicPr>
        <p:blipFill>
          <a:blip r:embed="rId3"/>
          <a:srcRect l="34615" t="30161" r="35323" b="20119"/>
          <a:stretch>
            <a:fillRect/>
          </a:stretch>
        </p:blipFill>
        <p:spPr>
          <a:xfrm>
            <a:off x="211455" y="1772920"/>
            <a:ext cx="2229485" cy="1889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3" name="Рисунок 1"/>
          <p:cNvPicPr>
            <a:picLocks noChangeAspect="1"/>
          </p:cNvPicPr>
          <p:nvPr/>
        </p:nvPicPr>
        <p:blipFill>
          <a:blip r:embed="rId4"/>
          <a:srcRect l="34383" t="31015" r="35295" b="19272"/>
          <a:stretch>
            <a:fillRect/>
          </a:stretch>
        </p:blipFill>
        <p:spPr>
          <a:xfrm>
            <a:off x="6948805" y="1701165"/>
            <a:ext cx="2030730" cy="187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7" name="Рисунок 1"/>
          <p:cNvPicPr>
            <a:picLocks noChangeAspect="1"/>
          </p:cNvPicPr>
          <p:nvPr/>
        </p:nvPicPr>
        <p:blipFill>
          <a:blip r:embed="rId5"/>
          <a:srcRect l="34224" t="29048" r="35481" b="22339"/>
          <a:stretch>
            <a:fillRect/>
          </a:stretch>
        </p:blipFill>
        <p:spPr>
          <a:xfrm>
            <a:off x="51435" y="4172585"/>
            <a:ext cx="2390140" cy="19710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4" name="Рисунок 1"/>
          <p:cNvPicPr>
            <a:picLocks noChangeAspect="1"/>
          </p:cNvPicPr>
          <p:nvPr/>
        </p:nvPicPr>
        <p:blipFill>
          <a:blip r:embed="rId6"/>
          <a:srcRect l="34224" t="18967" r="35323" b="30722"/>
          <a:stretch>
            <a:fillRect/>
          </a:stretch>
        </p:blipFill>
        <p:spPr>
          <a:xfrm>
            <a:off x="2628265" y="4172585"/>
            <a:ext cx="2077720" cy="1929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6" name="Рисунок 1"/>
          <p:cNvPicPr>
            <a:picLocks noChangeAspect="1"/>
          </p:cNvPicPr>
          <p:nvPr/>
        </p:nvPicPr>
        <p:blipFill>
          <a:blip r:embed="rId7"/>
          <a:srcRect l="34224" t="40218" r="35797" b="11450"/>
          <a:stretch>
            <a:fillRect/>
          </a:stretch>
        </p:blipFill>
        <p:spPr>
          <a:xfrm>
            <a:off x="7020560" y="4149725"/>
            <a:ext cx="2012315" cy="19475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2935" name="Рисунок 1"/>
          <p:cNvPicPr>
            <a:picLocks noChangeAspect="1"/>
          </p:cNvPicPr>
          <p:nvPr/>
        </p:nvPicPr>
        <p:blipFill>
          <a:blip r:embed="rId8"/>
          <a:srcRect l="34540" t="33777" r="35481" b="16205"/>
          <a:stretch>
            <a:fillRect/>
          </a:stretch>
        </p:blipFill>
        <p:spPr>
          <a:xfrm>
            <a:off x="4860290" y="4149090"/>
            <a:ext cx="2040255" cy="1948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3742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73742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73742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7374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73742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73742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7374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227</Words>
  <Application>Microsoft Office PowerPoint</Application>
  <PresentationFormat>Экран (4:3)</PresentationFormat>
  <Paragraphs>68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Виды музеев (по типу хранимого наследия)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идём в музей!</dc:title>
  <dc:subject>Классный час</dc:subject>
  <dc:creator>Галкина Н.В.</dc:creator>
  <cp:lastModifiedBy>Яна Капуста</cp:lastModifiedBy>
  <cp:revision>241</cp:revision>
  <dcterms:created xsi:type="dcterms:W3CDTF">2025-08-26T18:55:00Z</dcterms:created>
  <dcterms:modified xsi:type="dcterms:W3CDTF">2025-09-19T13:18:12Z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A71D0A263C4A4C86B0CCA749983A9BB0_13</vt:lpwstr>
  </property>
  <property fmtid="{D5CDD505-2E9C-101B-9397-08002B2CF9AE}" pid="3" name="KSOProductBuildVer">
    <vt:lpwstr>1049-12.2.0.21931</vt:lpwstr>
  </property>
</Properties>
</file>