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>26.08.2025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" Type="http://schemas.openxmlformats.org/officeDocument/2006/relationships/image" Target="../media/image17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6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3280970"/>
            <a:ext cx="9144000" cy="35730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ДОМАШНИХ </a:t>
            </a:r>
            <a:b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ОСЕНЬЮ</a:t>
            </a:r>
            <a:r>
              <a:rPr lang="ru-RU" sz="5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ЛЮДЕЙ ОСЕНЬЮ</a:t>
            </a:r>
            <a:endParaRPr lang="ru-RU" sz="54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5000"/>
          </a:blip>
          <a:stretch/>
        </p:blipFill>
        <p:spPr bwMode="auto">
          <a:xfrm>
            <a:off x="0" y="944724"/>
            <a:ext cx="5202672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5317" t="21201" r="5317" b="23000"/>
          <a:stretch/>
        </p:blipFill>
        <p:spPr bwMode="auto">
          <a:xfrm>
            <a:off x="5330040" y="101348"/>
            <a:ext cx="3781582" cy="1584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4919" t="16065" r="3649"/>
          <a:stretch/>
        </p:blipFill>
        <p:spPr bwMode="auto">
          <a:xfrm>
            <a:off x="5528643" y="1786871"/>
            <a:ext cx="3384376" cy="2652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54763" y="4540665"/>
            <a:ext cx="3132137" cy="2215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6330280" cy="4525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5127" t="7970" b="6468"/>
          <a:stretch/>
        </p:blipFill>
        <p:spPr bwMode="auto">
          <a:xfrm>
            <a:off x="6330280" y="4320480"/>
            <a:ext cx="2813720" cy="253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-18076"/>
            <a:ext cx="6682781" cy="445518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682780" y="3258416"/>
            <a:ext cx="2461220" cy="3599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82856" y="764705"/>
            <a:ext cx="8378289" cy="5328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50150" y="944724"/>
            <a:ext cx="8843701" cy="496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301593" y="3068960"/>
            <a:ext cx="3842406" cy="378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1"/>
            <a:ext cx="5588273" cy="3725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4126"/>
            <a:ext cx="5769512" cy="386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69512" y="3483512"/>
            <a:ext cx="3374488" cy="3374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698" y1="92188" x2="53698" y2="92188"/>
                        <a14:foregroundMark x1="47588" y1="91406" x2="47588" y2="91406"/>
                        <a14:foregroundMark x1="40836" y1="91797" x2="40836" y2="91797"/>
                        <a14:foregroundMark x1="63987" y1="90625" x2="63987" y2="90625"/>
                        <a14:foregroundMark x1="70740" y1="91016" x2="70740" y2="91016"/>
                        <a14:foregroundMark x1="76849" y1="90625" x2="76849" y2="90625"/>
                        <a14:foregroundMark x1="81350" y1="91016" x2="81350" y2="91016"/>
                        <a14:foregroundMark x1="87138" y1="93750" x2="87138" y2="93750"/>
                        <a14:foregroundMark x1="87460" y1="91016" x2="87460" y2="91016"/>
                        <a14:foregroundMark x1="95177" y1="89453" x2="95177" y2="89453"/>
                        <a14:foregroundMark x1="58842" y1="94141" x2="58842" y2="94141"/>
                        <a14:foregroundMark x1="47267" y1="94531" x2="47267" y2="94531"/>
                        <a14:foregroundMark x1="38907" y1="93750" x2="38907" y2="93750"/>
                        <a14:foregroundMark x1="25080" y1="93750" x2="25080" y2="93750"/>
                        <a14:foregroundMark x1="18328" y1="92578" x2="18328" y2="92578"/>
                        <a14:foregroundMark x1="13183" y1="92578" x2="13183" y2="92578"/>
                        <a14:foregroundMark x1="8360" y1="90234" x2="8360" y2="90234"/>
                        <a14:foregroundMark x1="8360" y1="87109" x2="8360" y2="8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7995" y="4392528"/>
            <a:ext cx="2648865" cy="2180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7" b="100000" l="3119" r="975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78" y="71586"/>
            <a:ext cx="3607847" cy="2190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3253" y="253146"/>
            <a:ext cx="1952805" cy="1905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799191" y="147248"/>
            <a:ext cx="2297669" cy="2038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9" l="0" r="98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3" y="2790922"/>
            <a:ext cx="1080120" cy="1443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828" y="2415783"/>
            <a:ext cx="1834912" cy="1712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312" y="2813988"/>
            <a:ext cx="973344" cy="1254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3659" y1="21739" x2="83659" y2="21739"/>
                        <a14:foregroundMark x1="81463" y1="9365" x2="81463" y2="9365"/>
                        <a14:foregroundMark x1="94146" y1="6020" x2="94146" y2="6020"/>
                        <a14:backgroundMark x1="20000" y1="67224" x2="20000" y2="67224"/>
                        <a14:backgroundMark x1="20244" y1="68227" x2="20244" y2="68227"/>
                        <a14:backgroundMark x1="20244" y1="68562" x2="20244" y2="68562"/>
                        <a14:backgroundMark x1="20488" y1="69565" x2="20488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4654" y="2236314"/>
            <a:ext cx="2956680" cy="2156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3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59" y="4229048"/>
            <a:ext cx="2765521" cy="2628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51923" y1="870" x2="51923" y2="870"/>
                        <a14:backgroundMark x1="53077" y1="870" x2="53077" y2="870"/>
                        <a14:backgroundMark x1="54615" y1="435" x2="54615" y2="435"/>
                        <a14:backgroundMark x1="56154" y1="435" x2="56154" y2="435"/>
                        <a14:backgroundMark x1="57692" y1="435" x2="57692" y2="435"/>
                        <a14:backgroundMark x1="75000" y1="435" x2="75000" y2="435"/>
                        <a14:backgroundMark x1="72692" y1="435" x2="72692" y2="435"/>
                        <a14:backgroundMark x1="69231" y1="435" x2="69231" y2="435"/>
                        <a14:backgroundMark x1="58846" y1="435" x2="58846" y2="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3025" y="4925261"/>
            <a:ext cx="1585097" cy="140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40746 2.96296E-6 C 0.5901 2.96296E-6 0.8151 -0.07292 0.8151 -0.13218 L 0.8151 -0.2641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47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2107 L 0.15521 0.02107 C 0.21892 0.02107 0.29739 -0.04514 0.29739 -0.09884 L 0.29739 -0.2185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5122 -3.7037E-7 C 0.21875 -3.7037E-7 0.30243 0.09491 0.30243 0.17222 L 0.30243 0.3449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39 -0.13264 C 0.0875 -0.1118 0.10486 -0.09051 0.11076 -0.06782 C 0.11614 -0.04282 0.11701 -0.01504 0.11753 0.0132 C 0.11823 0.04167 0.11076 0.06366 0.10347 0.0882 C 0.096 0.10996 0.08611 0.13287 0.06805 0.15023 C 0.0526 0.1676 0.02899 0.1801 0.0033 0.18681 C -0.01962 0.19468 -0.0467 0.1963 -0.07292 0.19445 C -0.09931 0.1926 -0.12518 0.18681 -0.14844 0.17709 C -0.17379 0.16667 -0.19601 0.1507 -0.2132 0.12963 C -0.23056 0.11019 -0.24549 0.0875 -0.25122 0.06181 C -0.25886 0.03889 -0.25938 0.00903 -0.25625 -0.01435 C -0.25538 -0.0375 -0.24983 -0.06481 -0.23577 -0.08495 C -0.22275 -0.10301 -0.20087 -0.11551 -0.17396 -0.11736 C -0.14705 -0.11759 -0.12223 -0.10324 -0.10712 -0.08472 C -0.09393 -0.06643 -0.08594 -0.04097 -0.08733 -0.01342 C -0.09115 0.01366 -0.09653 0.0382 -0.11042 0.05741 C -0.12379 0.07523 -0.12223 0.0794 -0.16893 0.09723 C -0.21146 0.1169 -0.24948 0.09931 -0.27309 0.09607 C -0.29688 0.09074 -0.31511 0.07686 -0.33768 0.06366 C -0.3625 0.04699 -0.38108 0.02338 -0.39445 0.00255 C -0.40712 -0.01736 -0.41077 -0.03958 -0.41476 -0.07523 C -0.41667 -0.10995 -0.41441 -0.12662 -0.41094 -0.15254 C -0.40782 -0.17708 -0.40417 -0.20208 -0.40104 -0.22662 " pathEditMode="relative" rAng="600000" ptsTypes="AAAAAAAAAAA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64 0.1213 L 0.01858 -0.0706 C -0.08889 -0.15648 -0.18455 -0.3412 -0.15573 -0.40509 L -0.09063 -0.54953 " pathEditMode="relative" rAng="18060000" ptsTypes="AA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6991 L -0.31024 -0.3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Arial"/>
        <a:cs typeface="Arial"/>
      </a:majorFont>
      <a:minorFont>
        <a:latin typeface="Constanti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1</Words>
  <Application>Microsoft Office PowerPoint</Application>
  <DocSecurity>0</DocSecurity>
  <PresentationFormat>Экран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ИЗМЕНЕНИЯ  В ЖИЗНИ ДОМАШНИХ  ЖИВОТНЫХ ОСЕНЬЮ.  ТРУД ЛЮДЕЙ ОСЕНЬЮ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Яна Капуста</cp:lastModifiedBy>
  <cp:revision>31</cp:revision>
  <dcterms:created xsi:type="dcterms:W3CDTF">2019-04-21T11:22:11Z</dcterms:created>
  <dcterms:modified xsi:type="dcterms:W3CDTF">2025-08-26T13:38:26Z</dcterms:modified>
  <dc:identifier/>
  <dc:language/>
  <cp:version/>
</cp:coreProperties>
</file>