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9" r:id="rId2"/>
    <p:sldId id="288" r:id="rId3"/>
    <p:sldId id="310" r:id="rId4"/>
    <p:sldId id="289" r:id="rId5"/>
    <p:sldId id="298" r:id="rId6"/>
    <p:sldId id="311" r:id="rId7"/>
    <p:sldId id="275" r:id="rId8"/>
    <p:sldId id="277" r:id="rId9"/>
    <p:sldId id="304" r:id="rId10"/>
    <p:sldId id="305" r:id="rId11"/>
    <p:sldId id="307" r:id="rId12"/>
    <p:sldId id="265" r:id="rId13"/>
    <p:sldId id="301" r:id="rId14"/>
    <p:sldId id="313" r:id="rId15"/>
    <p:sldId id="312" r:id="rId16"/>
    <p:sldId id="314" r:id="rId17"/>
    <p:sldId id="296" r:id="rId18"/>
    <p:sldId id="31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5"/>
    <a:srgbClr val="FFFFF7"/>
    <a:srgbClr val="FF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0" autoAdjust="0"/>
  </p:normalViewPr>
  <p:slideViewPr>
    <p:cSldViewPr snapToGrid="0">
      <p:cViewPr>
        <p:scale>
          <a:sx n="66" d="100"/>
          <a:sy n="66" d="100"/>
        </p:scale>
        <p:origin x="-876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35024-E06E-4078-8B1B-B02AAE7A2FF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3CC40-C796-44AE-A6B3-99FF30829E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9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3CC40-C796-44AE-A6B3-99FF30829E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21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9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6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4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5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930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4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6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5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70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64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5F1BC-7CCA-4663-B4F0-9E75D20E8BFA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81F6A-F5E3-44C9-9413-6B6CECB9A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7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qG15ZzA4B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050" y="1874729"/>
            <a:ext cx="113919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аб’ядналіся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ў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краіне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рэспубліцы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сіняй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стужкі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Прыпяці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званоў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полацкай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Сафіі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Камянецкай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вежы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нёманскіх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велічных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Дняпра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Сожа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Паходню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беларускай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дзяржаўнасці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запалілі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ў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старажытным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Полацкім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княстве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стагоддзі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выпрабаванняў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дзякуючы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нашых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продкаў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адрадзілі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ў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Мінску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светлым знакам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нашага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адзінства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ўпэўнена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крочым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будучыню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376754" y="1471615"/>
            <a:ext cx="11815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            				он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непобедим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 един —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			будет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крепка.</a:t>
            </a: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народа велика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			дороже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всякого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братство       			крепче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каменного утёса.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 стрелкой 42"/>
          <p:cNvCxnSpPr>
            <a:stCxn id="44" idx="3"/>
            <a:endCxn id="51" idx="1"/>
          </p:cNvCxnSpPr>
          <p:nvPr/>
        </p:nvCxnSpPr>
        <p:spPr>
          <a:xfrm>
            <a:off x="3430481" y="1790128"/>
            <a:ext cx="4214919" cy="254961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2" y="1491614"/>
            <a:ext cx="3078009" cy="59702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4" y="2369714"/>
            <a:ext cx="3357046" cy="5970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4" y="3139853"/>
            <a:ext cx="4712085" cy="6561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4" y="4012873"/>
            <a:ext cx="4929764" cy="59702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1471615"/>
            <a:ext cx="2438400" cy="50958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2334099"/>
            <a:ext cx="3581400" cy="5993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3193565"/>
            <a:ext cx="4432300" cy="60240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4060782"/>
            <a:ext cx="4152900" cy="557922"/>
          </a:xfrm>
          <a:prstGeom prst="rect">
            <a:avLst/>
          </a:prstGeom>
        </p:spPr>
      </p:pic>
      <p:cxnSp>
        <p:nvCxnSpPr>
          <p:cNvPr id="54" name="Прямая со стрелкой 53"/>
          <p:cNvCxnSpPr>
            <a:stCxn id="45" idx="3"/>
            <a:endCxn id="48" idx="1"/>
          </p:cNvCxnSpPr>
          <p:nvPr/>
        </p:nvCxnSpPr>
        <p:spPr>
          <a:xfrm flipV="1">
            <a:off x="3733800" y="1726408"/>
            <a:ext cx="3911600" cy="94182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Прямая со стрелкой 55"/>
          <p:cNvCxnSpPr>
            <a:endCxn id="49" idx="1"/>
          </p:cNvCxnSpPr>
          <p:nvPr/>
        </p:nvCxnSpPr>
        <p:spPr>
          <a:xfrm flipV="1">
            <a:off x="5088839" y="2633791"/>
            <a:ext cx="2556561" cy="83411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Прямая со стрелкой 58"/>
          <p:cNvCxnSpPr>
            <a:stCxn id="47" idx="3"/>
          </p:cNvCxnSpPr>
          <p:nvPr/>
        </p:nvCxnSpPr>
        <p:spPr>
          <a:xfrm flipV="1">
            <a:off x="5306518" y="3467909"/>
            <a:ext cx="2338882" cy="84347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Прямоугольник 1"/>
          <p:cNvSpPr/>
          <p:nvPr/>
        </p:nvSpPr>
        <p:spPr>
          <a:xfrm>
            <a:off x="3840765" y="320495"/>
            <a:ext cx="4510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«Пословицы»</a:t>
            </a:r>
          </a:p>
        </p:txBody>
      </p:sp>
    </p:spTree>
    <p:extLst>
      <p:ext uri="{BB962C8B-B14F-4D97-AF65-F5344CB8AC3E}">
        <p14:creationId xmlns:p14="http://schemas.microsoft.com/office/powerpoint/2010/main" val="20070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335"/>
            <a:ext cx="12192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2233" b="6981"/>
          <a:stretch/>
        </p:blipFill>
        <p:spPr>
          <a:xfrm>
            <a:off x="127300" y="2326966"/>
            <a:ext cx="4039849" cy="1332250"/>
          </a:xfr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4075" b="5662"/>
          <a:stretch/>
        </p:blipFill>
        <p:spPr>
          <a:xfrm>
            <a:off x="5862447" y="4922397"/>
            <a:ext cx="2879712" cy="1246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862123" y="5088435"/>
            <a:ext cx="2174824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ВИЛЕЙКА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4388" y="2576561"/>
            <a:ext cx="129417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БРЕСТ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b="1425"/>
          <a:stretch/>
        </p:blipFill>
        <p:spPr>
          <a:xfrm>
            <a:off x="5862447" y="1484053"/>
            <a:ext cx="3987383" cy="1112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9861025" y="1583300"/>
            <a:ext cx="2186322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МОЛОДЕЧНО</a:t>
            </a:r>
            <a:endParaRPr lang="ru-RU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0629" b="6871"/>
          <a:stretch/>
        </p:blipFill>
        <p:spPr>
          <a:xfrm>
            <a:off x="127300" y="3821183"/>
            <a:ext cx="2879712" cy="1448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126976" y="4088098"/>
            <a:ext cx="2174824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ГРОДНО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r="4509" b="2030"/>
          <a:stretch/>
        </p:blipFill>
        <p:spPr>
          <a:xfrm>
            <a:off x="5862447" y="3033761"/>
            <a:ext cx="2879712" cy="1451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8862123" y="3302473"/>
            <a:ext cx="2174824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ЖАБИНКА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/>
          <a:srcRect l="2451" r="5450" b="5662"/>
          <a:stretch/>
        </p:blipFill>
        <p:spPr>
          <a:xfrm>
            <a:off x="127300" y="1118787"/>
            <a:ext cx="3987383" cy="1046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114683" y="1184693"/>
            <a:ext cx="1603857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МОЗЫРЬ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57344" y="382407"/>
            <a:ext cx="4484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«Пословицы»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0" y="5431379"/>
            <a:ext cx="2514600" cy="1362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2741605" y="5655326"/>
            <a:ext cx="1472783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300" y="6304001"/>
            <a:ext cx="4326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u="sng" dirty="0" smtClean="0">
                <a:hlinkClick r:id="rId3"/>
              </a:rPr>
              <a:t>www.youtube.com/watch?v=UqG15ZzA4Bw</a:t>
            </a:r>
            <a:endParaRPr lang="ru-RU" u="sng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6"/>
          <a:stretch/>
        </p:blipFill>
        <p:spPr>
          <a:xfrm>
            <a:off x="1491175" y="721533"/>
            <a:ext cx="9209650" cy="54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02515" y="230188"/>
            <a:ext cx="4386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«Шифровка»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2965" y="1464045"/>
            <a:ext cx="33265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14, 16, 4, 10, 13, 7, 3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774" y="2555520"/>
            <a:ext cx="506901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МОГИЛЁВ.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М, 16 —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О, 4 —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Л, 7 —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Ё, 3 —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468" y="1736465"/>
            <a:ext cx="6116250" cy="45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3264" y="1"/>
            <a:ext cx="4485473" cy="77372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Отгадай-ка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642" y="4017168"/>
            <a:ext cx="7200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2-Г, 1-В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2-Г, 4-Г, 4-А, 3-В, 1-Г,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3-Б.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076" y="4971275"/>
            <a:ext cx="7383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БОБРУЙСК.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2-Г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1-В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(О), 2-Г (Б),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4-Г (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Р), 4-А (У),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3-В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(Й), 1-Г (С), 3-Б (К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-1852" b="7112"/>
          <a:stretch/>
        </p:blipFill>
        <p:spPr>
          <a:xfrm>
            <a:off x="4080317" y="938806"/>
            <a:ext cx="4210243" cy="2732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8571" b="-3334"/>
          <a:stretch/>
        </p:blipFill>
        <p:spPr>
          <a:xfrm>
            <a:off x="8166788" y="3750620"/>
            <a:ext cx="3970686" cy="305854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423848"/>
              </p:ext>
            </p:extLst>
          </p:nvPr>
        </p:nvGraphicFramePr>
        <p:xfrm>
          <a:off x="390608" y="897273"/>
          <a:ext cx="3134636" cy="2667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8301"/>
                <a:gridCol w="601652"/>
                <a:gridCol w="583795"/>
                <a:gridCol w="685444"/>
                <a:gridCol w="685444"/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2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2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32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32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2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796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37685" y="196313"/>
            <a:ext cx="4316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Считай-ка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763" y="1141414"/>
            <a:ext cx="8716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непобедимы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×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×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народ, и мы — едины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9 ×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«Мы» сильней, чем «Я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: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×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— семья, и мы — друзья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 :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×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763" y="3210365"/>
            <a:ext cx="7112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Слово «Мы» сильней, чем «Я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600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763" y="3826685"/>
            <a:ext cx="581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—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семья, и мы — друзья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630 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763" y="4443005"/>
            <a:ext cx="5746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— народ, и мы — едины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800 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7763" y="5059324"/>
            <a:ext cx="4922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непобедимы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960 </a:t>
            </a:r>
            <a:endParaRPr lang="ru-RU" sz="28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583" y="1287367"/>
            <a:ext cx="4420993" cy="43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66" y="2659742"/>
            <a:ext cx="1450974" cy="1420491"/>
          </a:xfrm>
          <a:prstGeom prst="ellipse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820410" y="-646018"/>
            <a:ext cx="7794885" cy="7794885"/>
            <a:chOff x="1820410" y="-646018"/>
            <a:chExt cx="7794885" cy="779488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0410" y="-646018"/>
              <a:ext cx="7794885" cy="7794885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 rot="20207079">
              <a:off x="6273621" y="2612849"/>
              <a:ext cx="2209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ea typeface="Calibri" panose="020F0502020204030204" pitchFamily="34" charset="0"/>
                </a:rPr>
                <a:t>: </a:t>
              </a:r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сплочённость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rot="1901718">
              <a:off x="6556977" y="3987820"/>
              <a:ext cx="17682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солидарность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rot="3744937">
              <a:off x="5689416" y="4848142"/>
              <a:ext cx="13740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общность 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rot="18282074">
              <a:off x="3799292" y="4848142"/>
              <a:ext cx="21899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взаимопонимани</a:t>
              </a: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 rot="19456467">
              <a:off x="3274660" y="4003948"/>
              <a:ext cx="16416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объединение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 rot="1374976">
              <a:off x="3446498" y="2477163"/>
              <a:ext cx="13354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согласие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 rot="3263564">
              <a:off x="4102295" y="1594742"/>
              <a:ext cx="19234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взаимопомощь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 rot="18117681">
              <a:off x="5666752" y="1580945"/>
              <a:ext cx="14798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поддержка</a:t>
              </a:r>
              <a:r>
                <a:rPr lang="ru-RU" dirty="0" smtClean="0"/>
                <a:t> </a:t>
              </a:r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016008" y="2947871"/>
              <a:ext cx="1514005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ЕДИНСТВО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12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1"/>
            <a:ext cx="12192000" cy="1018120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10" y="1825625"/>
            <a:ext cx="4405179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658"/>
            <a:ext cx="12192000" cy="8392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138" y="2250029"/>
            <a:ext cx="5208635" cy="46079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83701"/>
            <a:ext cx="12192001" cy="105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КВЕСТ-ИГРА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УЧАЩИХСЯ III, IV </a:t>
            </a:r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НАРОДНОГО ЕДИНСТВА»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08" y="3282854"/>
            <a:ext cx="904916" cy="899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747" y="5765019"/>
            <a:ext cx="916215" cy="908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4576" y="5740779"/>
            <a:ext cx="988344" cy="9795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277" y="3192108"/>
            <a:ext cx="1041683" cy="10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496839"/>
              </p:ext>
            </p:extLst>
          </p:nvPr>
        </p:nvGraphicFramePr>
        <p:xfrm>
          <a:off x="267619" y="217676"/>
          <a:ext cx="11656762" cy="62397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1228"/>
                <a:gridCol w="3889829"/>
                <a:gridCol w="1331305"/>
                <a:gridCol w="1944915"/>
                <a:gridCol w="2162628"/>
                <a:gridCol w="1886857"/>
              </a:tblGrid>
              <a:tr h="13020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станции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Количе-ство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баллов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Правильность выполнения задания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E5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«Герои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национально-освободительного движения»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«Освобождение»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«Наследие»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«Пословицы»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«Ребусы»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«Шифровка»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«Отгадай-ка»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«Считай-ка»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solidFill>
                      <a:srgbClr val="FFFF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0167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Западной Беларуси и БССР до 17 сентября 1939 г.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95" l="0" r="95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" r="6886" b="3033"/>
          <a:stretch/>
        </p:blipFill>
        <p:spPr>
          <a:xfrm>
            <a:off x="485606" y="1367460"/>
            <a:ext cx="11239754" cy="453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02"/>
          <a:stretch/>
        </p:blipFill>
        <p:spPr>
          <a:xfrm>
            <a:off x="1282691" y="1367460"/>
            <a:ext cx="4939800" cy="4536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" y="-6252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«Герои национально-освободительного движения»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925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партизанской борьбы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Западной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Беларуси: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871" y="1963150"/>
            <a:ext cx="1802577" cy="2520000"/>
          </a:xfrm>
          <a:prstGeom prst="round2Diag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9824" y="4568648"/>
            <a:ext cx="3390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Орловский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Прокофьевич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18.01.1895–13.01.1968)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442" y="1963150"/>
            <a:ext cx="1840315" cy="2520000"/>
          </a:xfrm>
          <a:prstGeom prst="round2Diag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90320" y="4568648"/>
            <a:ext cx="35445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Корж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Захарович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(01.01.1899–05.05.1967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84705" y="4568648"/>
            <a:ext cx="3857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Ваупшасов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Станислав Алексеевич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(27.07.1899–19.11.1976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38036" y="1864816"/>
            <a:ext cx="1750805" cy="252000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995954"/>
              </p:ext>
            </p:extLst>
          </p:nvPr>
        </p:nvGraphicFramePr>
        <p:xfrm>
          <a:off x="838200" y="914400"/>
          <a:ext cx="5852913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269"/>
                <a:gridCol w="540269"/>
                <a:gridCol w="514542"/>
                <a:gridCol w="565996"/>
                <a:gridCol w="553132"/>
                <a:gridCol w="540269"/>
                <a:gridCol w="514542"/>
                <a:gridCol w="527405"/>
                <a:gridCol w="514542"/>
                <a:gridCol w="540269"/>
                <a:gridCol w="501678"/>
              </a:tblGrid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03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634244" y="2305050"/>
            <a:ext cx="3353344" cy="2247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ПРИТЫЦКИЙ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ПОПЛАВСКИЙ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СЧАСТНАЯ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ХОРУЖАЯ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ВОЛЫНЕЦ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ПИСКУН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6" y="-1524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3876" y="731585"/>
            <a:ext cx="1089730" cy="1440000"/>
          </a:xfrm>
          <a:prstGeom prst="round2Diag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235568" y="2241525"/>
            <a:ext cx="2381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Поплавский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 Филимонович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(12.03.1898–02(11).06.1965)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19" y="731585"/>
            <a:ext cx="1137355" cy="1440000"/>
          </a:xfrm>
          <a:prstGeom prst="round2Diag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87323" y="2241525"/>
            <a:ext cx="23547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Притыцкий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Осипович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(19.01.1913–13.06.1971)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44109" y="731585"/>
            <a:ext cx="1031289" cy="1440000"/>
          </a:xfrm>
          <a:prstGeom prst="round2Diag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510858" y="2241525"/>
            <a:ext cx="25794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Волынец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Иванович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(январь 1904 г. – 30.03.1965)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019" y="3383560"/>
            <a:ext cx="1137355" cy="1440000"/>
          </a:xfrm>
          <a:prstGeom prst="round2Diag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264161" y="5053036"/>
            <a:ext cx="18010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Хоружая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 Захаровна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(14.09.1903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1942 г.)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034" y="3383560"/>
            <a:ext cx="962940" cy="1440000"/>
          </a:xfrm>
          <a:prstGeom prst="round2Diag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923174" y="5053036"/>
            <a:ext cx="13789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Счастная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Климентьевна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11634" y="3383560"/>
            <a:ext cx="1049494" cy="1440000"/>
          </a:xfrm>
          <a:prstGeom prst="round2Diag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009498" y="5053036"/>
            <a:ext cx="20537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Пискун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 Герасимович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12.12.1914–30.08.1993)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96443"/>
              </p:ext>
            </p:extLst>
          </p:nvPr>
        </p:nvGraphicFramePr>
        <p:xfrm>
          <a:off x="403598" y="914400"/>
          <a:ext cx="4777479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998"/>
                <a:gridCol w="440998"/>
                <a:gridCol w="419998"/>
                <a:gridCol w="461999"/>
                <a:gridCol w="451498"/>
                <a:gridCol w="440998"/>
                <a:gridCol w="419998"/>
                <a:gridCol w="430498"/>
                <a:gridCol w="419998"/>
                <a:gridCol w="440998"/>
                <a:gridCol w="409498"/>
              </a:tblGrid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  <a:tr h="3783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9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830" y="967987"/>
            <a:ext cx="2124000" cy="57600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сентября 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1454103" y="2222789"/>
            <a:ext cx="219124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1498859" y="3088039"/>
            <a:ext cx="219124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1558891" y="4027335"/>
            <a:ext cx="209475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1542253" y="4799415"/>
            <a:ext cx="219124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1493502" y="5454008"/>
            <a:ext cx="219124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5176604" y="697501"/>
            <a:ext cx="6096000" cy="11169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Свентяны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Лида,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Новогрудок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Волковыск, Слоним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227964" y="2164487"/>
            <a:ext cx="2235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Барановичи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5176604" y="3019111"/>
            <a:ext cx="3244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Пружаны,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Кобрин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5227964" y="3900434"/>
            <a:ext cx="1332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Пинск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5070828" y="4691959"/>
            <a:ext cx="447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Брест-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5163481" y="5517188"/>
            <a:ext cx="1418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Гродно </a:t>
            </a:r>
            <a:endParaRPr lang="ru-RU" sz="2800" b="1" dirty="0"/>
          </a:p>
        </p:txBody>
      </p:sp>
      <p:cxnSp>
        <p:nvCxnSpPr>
          <p:cNvPr id="117" name="Прямая со стрелкой 116"/>
          <p:cNvCxnSpPr>
            <a:stCxn id="88" idx="3"/>
            <a:endCxn id="103" idx="1"/>
          </p:cNvCxnSpPr>
          <p:nvPr/>
        </p:nvCxnSpPr>
        <p:spPr>
          <a:xfrm>
            <a:off x="3622859" y="1197626"/>
            <a:ext cx="1553746" cy="12570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>
            <a:stCxn id="92" idx="3"/>
            <a:endCxn id="104" idx="1"/>
          </p:cNvCxnSpPr>
          <p:nvPr/>
        </p:nvCxnSpPr>
        <p:spPr>
          <a:xfrm flipV="1">
            <a:off x="3638740" y="1321872"/>
            <a:ext cx="1537864" cy="1102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>
            <a:endCxn id="105" idx="1"/>
          </p:cNvCxnSpPr>
          <p:nvPr/>
        </p:nvCxnSpPr>
        <p:spPr>
          <a:xfrm>
            <a:off x="3607236" y="3300616"/>
            <a:ext cx="1569368" cy="336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>
            <a:stCxn id="100" idx="3"/>
            <a:endCxn id="108" idx="1"/>
          </p:cNvCxnSpPr>
          <p:nvPr/>
        </p:nvCxnSpPr>
        <p:spPr>
          <a:xfrm>
            <a:off x="3632336" y="4186672"/>
            <a:ext cx="1490846" cy="1585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>
            <a:stCxn id="101" idx="3"/>
            <a:endCxn id="106" idx="1"/>
          </p:cNvCxnSpPr>
          <p:nvPr/>
        </p:nvCxnSpPr>
        <p:spPr>
          <a:xfrm flipV="1">
            <a:off x="3619663" y="4165459"/>
            <a:ext cx="1556941" cy="8011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>
            <a:stCxn id="102" idx="3"/>
            <a:endCxn id="107" idx="1"/>
          </p:cNvCxnSpPr>
          <p:nvPr/>
        </p:nvCxnSpPr>
        <p:spPr>
          <a:xfrm flipV="1">
            <a:off x="3622263" y="5022484"/>
            <a:ext cx="1541218" cy="7334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697976" y="851265"/>
            <a:ext cx="2924883" cy="692722"/>
            <a:chOff x="697976" y="851265"/>
            <a:chExt cx="2924883" cy="692722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1498859" y="851265"/>
              <a:ext cx="2124000" cy="692722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697976" y="969026"/>
              <a:ext cx="794479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176605" y="2104089"/>
            <a:ext cx="3478397" cy="701101"/>
            <a:chOff x="5176605" y="2104089"/>
            <a:chExt cx="3478397" cy="701101"/>
          </a:xfrm>
        </p:grpSpPr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605" y="2104089"/>
              <a:ext cx="2168576" cy="701101"/>
            </a:xfrm>
            <a:prstGeom prst="rect">
              <a:avLst/>
            </a:prstGeom>
          </p:spPr>
        </p:pic>
        <p:sp>
          <p:nvSpPr>
            <p:cNvPr id="130" name="Прямоугольник 129"/>
            <p:cNvSpPr/>
            <p:nvPr/>
          </p:nvSpPr>
          <p:spPr>
            <a:xfrm>
              <a:off x="7345181" y="2234254"/>
              <a:ext cx="1309821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см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46035" y="2073689"/>
            <a:ext cx="3092705" cy="701101"/>
            <a:chOff x="546035" y="2073689"/>
            <a:chExt cx="3092705" cy="701101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859" y="2073689"/>
              <a:ext cx="2139881" cy="701101"/>
            </a:xfrm>
            <a:prstGeom prst="rect">
              <a:avLst/>
            </a:prstGeom>
          </p:spPr>
        </p:pic>
        <p:sp>
          <p:nvSpPr>
            <p:cNvPr id="131" name="Прямоугольник 130"/>
            <p:cNvSpPr/>
            <p:nvPr/>
          </p:nvSpPr>
          <p:spPr>
            <a:xfrm>
              <a:off x="546035" y="2234254"/>
              <a:ext cx="952824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 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176604" y="754146"/>
            <a:ext cx="6551793" cy="1135452"/>
            <a:chOff x="5176604" y="754146"/>
            <a:chExt cx="6551793" cy="1135452"/>
          </a:xfrm>
        </p:grpSpPr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604" y="754146"/>
              <a:ext cx="5211580" cy="1135452"/>
            </a:xfrm>
            <a:prstGeom prst="rect">
              <a:avLst/>
            </a:prstGeom>
          </p:spPr>
        </p:pic>
        <p:sp>
          <p:nvSpPr>
            <p:cNvPr id="132" name="Прямоугольник 131"/>
            <p:cNvSpPr/>
            <p:nvPr/>
          </p:nvSpPr>
          <p:spPr>
            <a:xfrm>
              <a:off x="10379283" y="1093272"/>
              <a:ext cx="1349114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</a:t>
              </a:r>
              <a:r>
                <a:rPr lang="ru-RU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61690" y="3005193"/>
            <a:ext cx="3061169" cy="701101"/>
            <a:chOff x="561690" y="3005193"/>
            <a:chExt cx="3061169" cy="701101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978" y="3005193"/>
              <a:ext cx="2139881" cy="701101"/>
            </a:xfrm>
            <a:prstGeom prst="rect">
              <a:avLst/>
            </a:prstGeom>
          </p:spPr>
        </p:pic>
        <p:sp>
          <p:nvSpPr>
            <p:cNvPr id="135" name="Прямоугольник 134"/>
            <p:cNvSpPr/>
            <p:nvPr/>
          </p:nvSpPr>
          <p:spPr>
            <a:xfrm>
              <a:off x="561690" y="3099504"/>
              <a:ext cx="930765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км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176604" y="2983670"/>
            <a:ext cx="4581572" cy="701101"/>
            <a:chOff x="5176604" y="2983670"/>
            <a:chExt cx="4581572" cy="701101"/>
          </a:xfrm>
        </p:grpSpPr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604" y="2983670"/>
              <a:ext cx="3244671" cy="701101"/>
            </a:xfrm>
            <a:prstGeom prst="rect">
              <a:avLst/>
            </a:prstGeom>
          </p:spPr>
        </p:pic>
        <p:sp>
          <p:nvSpPr>
            <p:cNvPr id="136" name="Прямоугольник 135"/>
            <p:cNvSpPr/>
            <p:nvPr/>
          </p:nvSpPr>
          <p:spPr>
            <a:xfrm>
              <a:off x="8421275" y="3088818"/>
              <a:ext cx="1336901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7000 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33290" y="3836121"/>
            <a:ext cx="3099046" cy="701101"/>
            <a:chOff x="533290" y="3836121"/>
            <a:chExt cx="3099046" cy="701101"/>
          </a:xfrm>
        </p:grpSpPr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2455" y="3836121"/>
              <a:ext cx="2139881" cy="701101"/>
            </a:xfrm>
            <a:prstGeom prst="rect">
              <a:avLst/>
            </a:prstGeom>
          </p:spPr>
        </p:pic>
        <p:sp>
          <p:nvSpPr>
            <p:cNvPr id="137" name="Прямоугольник 136"/>
            <p:cNvSpPr/>
            <p:nvPr/>
          </p:nvSpPr>
          <p:spPr>
            <a:xfrm>
              <a:off x="533290" y="3936859"/>
              <a:ext cx="96562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см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123182" y="5422019"/>
            <a:ext cx="2489321" cy="701101"/>
            <a:chOff x="5123182" y="5422019"/>
            <a:chExt cx="2489321" cy="701101"/>
          </a:xfrm>
        </p:grpSpPr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3182" y="5422019"/>
              <a:ext cx="1322587" cy="701101"/>
            </a:xfrm>
            <a:prstGeom prst="rect">
              <a:avLst/>
            </a:prstGeom>
          </p:spPr>
        </p:pic>
        <p:sp>
          <p:nvSpPr>
            <p:cNvPr id="138" name="Прямоугольник 137"/>
            <p:cNvSpPr/>
            <p:nvPr/>
          </p:nvSpPr>
          <p:spPr>
            <a:xfrm>
              <a:off x="6445769" y="5564807"/>
              <a:ext cx="1166734" cy="4279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 мм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84809" y="4616080"/>
            <a:ext cx="3434854" cy="701101"/>
            <a:chOff x="184809" y="4616080"/>
            <a:chExt cx="3434854" cy="701101"/>
          </a:xfrm>
        </p:grpSpPr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782" y="4616080"/>
              <a:ext cx="2139881" cy="701101"/>
            </a:xfrm>
            <a:prstGeom prst="rect">
              <a:avLst/>
            </a:prstGeom>
          </p:spPr>
        </p:pic>
        <p:sp>
          <p:nvSpPr>
            <p:cNvPr id="139" name="Прямоугольник 138"/>
            <p:cNvSpPr/>
            <p:nvPr/>
          </p:nvSpPr>
          <p:spPr>
            <a:xfrm>
              <a:off x="184809" y="4743639"/>
              <a:ext cx="1298169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мм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176604" y="3814908"/>
            <a:ext cx="2635277" cy="701101"/>
            <a:chOff x="5176604" y="3814908"/>
            <a:chExt cx="2635277" cy="701101"/>
          </a:xfrm>
        </p:grpSpPr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604" y="3814908"/>
              <a:ext cx="1473383" cy="701101"/>
            </a:xfrm>
            <a:prstGeom prst="rect">
              <a:avLst/>
            </a:prstGeom>
          </p:spPr>
        </p:pic>
        <p:sp>
          <p:nvSpPr>
            <p:cNvPr id="140" name="Прямоугольник 139"/>
            <p:cNvSpPr/>
            <p:nvPr/>
          </p:nvSpPr>
          <p:spPr>
            <a:xfrm>
              <a:off x="6649987" y="3936858"/>
              <a:ext cx="1161894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 см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2530" y="5405384"/>
            <a:ext cx="3389733" cy="701101"/>
            <a:chOff x="232530" y="5405384"/>
            <a:chExt cx="3389733" cy="701101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382" y="5405384"/>
              <a:ext cx="2139881" cy="701101"/>
            </a:xfrm>
            <a:prstGeom prst="rect">
              <a:avLst/>
            </a:prstGeom>
          </p:spPr>
        </p:pic>
        <p:sp>
          <p:nvSpPr>
            <p:cNvPr id="141" name="Прямоугольник 140"/>
            <p:cNvSpPr/>
            <p:nvPr/>
          </p:nvSpPr>
          <p:spPr>
            <a:xfrm>
              <a:off x="232530" y="5550198"/>
              <a:ext cx="1250448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 </a:t>
              </a:r>
              <a:r>
                <a:rPr lang="ru-RU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163481" y="4671933"/>
            <a:ext cx="5291295" cy="701101"/>
            <a:chOff x="5163481" y="4671933"/>
            <a:chExt cx="5291295" cy="701101"/>
          </a:xfrm>
        </p:grpSpPr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3481" y="4671933"/>
              <a:ext cx="4291817" cy="701101"/>
            </a:xfrm>
            <a:prstGeom prst="rect">
              <a:avLst/>
            </a:prstGeom>
          </p:spPr>
        </p:pic>
        <p:sp>
          <p:nvSpPr>
            <p:cNvPr id="143" name="Прямоугольник 142"/>
            <p:cNvSpPr/>
            <p:nvPr/>
          </p:nvSpPr>
          <p:spPr>
            <a:xfrm>
              <a:off x="9455298" y="4793883"/>
              <a:ext cx="999478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м</a:t>
              </a:r>
              <a:endPara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594931" y="55656"/>
            <a:ext cx="500213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Станция «Освобождение»</a:t>
            </a:r>
            <a:endParaRPr lang="ru-RU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360" y="1347683"/>
            <a:ext cx="11257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аб’ядналіся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ў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краіне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__________. Ад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сіняй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стужкі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Прыпяці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званоў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_______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Сафіі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Камянецкай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нёманскіх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 да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велічных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Дняпра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Сожа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Паходню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беларускай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дзяржаўнасці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запалілі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ў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старажытным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Полацкім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 і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стагоддзі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выпрабаванняў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дзякуючы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нашых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адрадзілі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ў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Мінску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светлым знакам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нашага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 мы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ўпэўнена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крочым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_______.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Словы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даведкі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будучыню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рэспубліцы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вежы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продкаў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княстве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полацкай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адзінства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6499" y="462865"/>
            <a:ext cx="4079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«Наследие»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744</Words>
  <Application>Microsoft Office PowerPoint</Application>
  <PresentationFormat>Произвольный</PresentationFormat>
  <Paragraphs>435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Территории Западной Беларуси и БССР до 17 сентября 1939 г.</vt:lpstr>
      <vt:lpstr>Организаторы партизанской борьбы на территории Западной Беларуси: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«Отгадай-ка»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Яна Капуста</cp:lastModifiedBy>
  <cp:revision>87</cp:revision>
  <dcterms:created xsi:type="dcterms:W3CDTF">2025-06-17T18:05:56Z</dcterms:created>
  <dcterms:modified xsi:type="dcterms:W3CDTF">2025-08-27T11:34:20Z</dcterms:modified>
</cp:coreProperties>
</file>