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2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8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5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1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6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7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2485-E08A-4260-B59C-6D5BF96E32B7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F74A-08D8-469A-9F41-47D7F7A44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1166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Першыя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людз</a:t>
            </a:r>
            <a:r>
              <a:rPr lang="be-B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 на  тэрыторыі  </a:t>
            </a:r>
            <a:r>
              <a:rPr lang="be-BY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 </a:t>
            </a:r>
            <a:r>
              <a:rPr lang="be-B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з’явіліся  100–35  тыс.  </a:t>
            </a:r>
            <a:r>
              <a:rPr lang="be-BY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гадоў </a:t>
            </a:r>
            <a:r>
              <a:rPr lang="be-BY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таму</a:t>
            </a:r>
            <a:r>
              <a:rPr lang="be-BY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6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0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673" t="9407" r="16507" b="196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Яна Капуста</cp:lastModifiedBy>
  <cp:revision>4</cp:revision>
  <cp:lastPrinted>2025-06-16T07:34:53Z</cp:lastPrinted>
  <dcterms:created xsi:type="dcterms:W3CDTF">2025-04-29T10:51:42Z</dcterms:created>
  <dcterms:modified xsi:type="dcterms:W3CDTF">2025-06-16T08:00:07Z</dcterms:modified>
</cp:coreProperties>
</file>