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3B7"/>
    <a:srgbClr val="B4DF85"/>
    <a:srgbClr val="A0D664"/>
    <a:srgbClr val="89CC40"/>
    <a:srgbClr val="CCE9AD"/>
    <a:srgbClr val="74B32F"/>
    <a:srgbClr val="5A8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корзинка" descr="C:\Users\Asus\Desktop\20230929_07374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92" y="4376811"/>
            <a:ext cx="4828023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лук" descr="C:\Users\Asus\Desktop\20230925_151637-PhotoRoom.png-PhotoRoom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1780" y="328896"/>
            <a:ext cx="1530951" cy="15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овощи</a:t>
            </a: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орковь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340031">
            <a:off x="1899107" y="1880403"/>
            <a:ext cx="918555" cy="2940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5" name="яблоко" descr="C:\Users\Asus\Desktop\20230912_163248-PhotoRoom.png-PhotoRoom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1360208"/>
            <a:ext cx="1368152" cy="14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капуста" descr="C:\Users\Asus\Desktop\20231002_172106.pn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970865"/>
            <a:ext cx="2224664" cy="2186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виноград" descr="C:\Users\Asus\Desktop\20230924_153100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5515">
            <a:off x="1077980" y="3644418"/>
            <a:ext cx="1946484" cy="295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рябин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8" y="319286"/>
            <a:ext cx="1482583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4611" y="5805264"/>
            <a:ext cx="738854" cy="73921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4769 C 0.00625 0.05486 0.01128 0.06436 0.01371 0.06783 C 0.01666 0.0794 0.02152 0.08658 0.02534 0.09607 C 0.02639 0.10533 0.02482 0.09375 0.02708 0.10324 C 0.02934 0.11227 0.03038 0.12292 0.03281 0.13172 C 0.0342 0.14838 0.03715 0.16366 0.03958 0.17894 C 0.04027 0.19306 0.04236 0.20648 0.04357 0.22061 C 0.04479 0.23519 0.04496 0.24931 0.04705 0.2632 C 0.04791 0.27315 0.04843 0.28287 0.0493 0.29283 C 0.04982 0.3125 0.04948 0.33797 0.05191 0.35672 C 0.05243 0.36505 0.0526 0.37338 0.0533 0.38172 C 0.05347 0.38426 0.05503 0.39306 0.05503 0.39352 C 0.05625 0.40139 0.05607 0.40579 0.05607 0.41505 " pathEditMode="relative" rAng="0" ptsTypes="ffffffffffff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57 0.01018 C 0.12708 0.01134 0.12986 0.01226 0.13368 0.01551 C 0.13837 0.02615 0.14445 0.0331 0.15156 0.04097 C 0.15712 0.04722 0.16268 0.05532 0.16858 0.06088 C 0.16997 0.06226 0.17205 0.0625 0.17361 0.06365 C 0.1816 0.06967 0.18924 0.07708 0.19757 0.08217 C 0.20174 0.08472 0.20643 0.08611 0.21059 0.08888 C 0.22535 0.09884 0.23889 0.11088 0.25365 0.12083 C 0.26719 0.13009 0.2783 0.14652 0.29358 0.15023 C 0.29983 0.15856 0.30521 0.16551 0.31268 0.17152 C 0.31875 0.18426 0.31545 0.17916 0.3217 0.1875 C 0.32274 0.19189 0.32309 0.19676 0.32465 0.20092 C 0.32604 0.20463 0.3283 0.20787 0.32969 0.21157 C 0.33143 0.22222 0.33264 0.2324 0.33264 0.24351 L 0.33368 0.22893 " pathEditMode="relative" rAng="0" ptsTypes="fffffffffffff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06135 C -0.00625 -0.06412 -0.01771 -0.06042 -0.00659 -0.06528 C -0.00434 -0.06621 0.00052 -0.06783 0.00052 -0.0676 C 0.02118 -0.0669 0.06441 -0.07269 0.09341 -0.06135 C 0.09879 -0.05648 0.10313 -0.05394 0.10938 -0.05185 C 0.11563 -0.0456 0.12309 -0.04236 0.13038 -0.03866 C 0.13334 -0.03704 0.13941 -0.03449 0.13941 -0.03426 C 0.14393 -0.02963 0.14844 -0.02732 0.15347 -0.02385 C 0.15695 -0.02153 0.16094 -0.02222 0.16441 -0.01991 C 0.17934 -0.00996 0.19462 0.00208 0.21146 0.00532 C 0.22101 0.00972 0.22709 0.02106 0.23646 0.02546 C 0.23854 0.02754 0.24132 0.02847 0.24341 0.03078 C 0.24427 0.03171 0.24462 0.03356 0.24549 0.03472 C 0.24636 0.03611 0.2474 0.0375 0.24844 0.03865 C 0.26059 0.05046 0.27379 0.06111 0.28646 0.07199 C 0.28889 0.08171 0.29601 0.09051 0.30243 0.09606 C 0.30764 0.10926 0.30347 0.09676 0.30538 0.12546 C 0.30677 0.1456 0.30643 0.11389 0.30643 0.13333 L 0.30452 0.11203 " pathEditMode="relative" rAng="0" ptsTypes="fffffffffffffffff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овощи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груша" descr="C:\Users\Asus\Desktop\Рисунок2-PhotoRoom.png-PhotoRoo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36621"/>
            <a:ext cx="1584116" cy="19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малина" descr="C:\Users\Asus\Desktop\20230925_175952-PhotoRoom.png-PhotoRoo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9" b="-2035"/>
          <a:stretch/>
        </p:blipFill>
        <p:spPr bwMode="auto">
          <a:xfrm>
            <a:off x="5868144" y="566329"/>
            <a:ext cx="1682527" cy="17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горох" descr="C:\Users\Asus\Desktop\20231002_171920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2807331">
            <a:off x="7365730" y="246246"/>
            <a:ext cx="1469324" cy="3324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100392" y="5783110"/>
            <a:ext cx="738854" cy="73921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лива" descr="C:\Users\Asus\Desktop\20230924_153528_pixian_a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165618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Asus\Desktop\20230929_07374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05" y="4365104"/>
            <a:ext cx="4828023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перец" descr="C:\Users\Asus\Desktop\Рисунок1-PhotoRoom.png-PhotoRoom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3112">
            <a:off x="-161060" y="868557"/>
            <a:ext cx="2437204" cy="11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свёкла" descr="C:\Users\Asus\Desktop\20231005_173146_pixian_ai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98993">
            <a:off x="3095440" y="781967"/>
            <a:ext cx="1904940" cy="2910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602984" y="5775150"/>
            <a:ext cx="737232" cy="7246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09 -0.01459 C 0.07604 -0.01412 0.07934 -0.01505 0.08212 -0.0132 C 0.08507 -0.01135 0.08628 -0.00625 0.08906 -0.00394 C 0.09601 0.00231 0.09896 0.0118 0.10417 0.02014 C 0.1059 0.02268 0.10729 0.02546 0.1092 0.02801 C 0.11042 0.02963 0.11198 0.03055 0.11319 0.03217 C 0.11753 0.03819 0.11996 0.04676 0.12517 0.05208 C 0.12639 0.05324 0.12795 0.05347 0.12917 0.05486 C 0.13177 0.05764 0.13385 0.06111 0.13611 0.06412 C 0.14028 0.06967 0.14427 0.07685 0.14913 0.08148 C 0.15503 0.09259 0.15781 0.10185 0.16805 0.10671 C 0.16944 0.10903 0.17101 0.11088 0.17222 0.11342 C 0.17274 0.11458 0.17239 0.1162 0.17309 0.11736 C 0.17847 0.12592 0.18611 0.13333 0.1941 0.13611 C 0.20295 0.14768 0.2033 0.14467 0.21319 0.15347 C 0.2158 0.15879 0.22569 0.1706 0.23021 0.17199 C 0.23802 0.17847 0.23854 0.18125 0.24514 0.18819 C 0.24948 0.19768 0.25573 0.2037 0.26215 0.21065 C 0.26597 0.22986 0.2743 0.24907 0.2842 0.26412 C 0.28628 0.26736 0.28889 0.27014 0.29114 0.27338 C 0.29201 0.27453 0.29253 0.27592 0.29305 0.27731 C 0.29357 0.2787 0.29479 0.2824 0.2941 0.28148 C 0.29028 0.27639 0.28802 0.26736 0.2842 0.26134 " pathEditMode="relative" rAng="0" ptsTypes="ffffffffff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5 -0.08542 C 0.07796 -0.07662 0.08403 -0.06459 0.0915 -0.05463 C 0.09619 -0.04838 0.09705 -0.04306 0.10244 -0.0375 C 0.10521 -0.02662 0.10122 -0.03959 0.10643 -0.03079 C 0.10712 -0.02963 0.10695 -0.02778 0.10747 -0.02662 C 0.11042 -0.02037 0.1165 -0.01065 0.12049 -0.00533 C 0.12709 0.01227 0.13299 0.02916 0.1415 0.04537 C 0.1441 0.05625 0.14966 0.06227 0.15348 0.07199 C 0.15452 0.07893 0.15869 0.08565 0.16251 0.09051 C 0.16441 0.09583 0.16494 0.0993 0.16945 0.10115 C 0.17448 0.10625 0.1783 0.1125 0.18334 0.11736 C 0.18855 0.12222 0.18751 0.11875 0.19445 0.12801 C 0.19862 0.13356 0.20365 0.14514 0.20834 0.1493 C 0.21025 0.15092 0.21251 0.15162 0.21441 0.15324 C 0.22726 0.16528 0.23837 0.17986 0.25348 0.18657 C 0.25816 0.19606 0.25244 0.18611 0.25834 0.1919 C 0.26251 0.19606 0.2658 0.20231 0.27049 0.20532 C 0.29549 0.22176 0.27101 0.20648 0.2915 0.21736 C 0.29879 0.22129 0.30469 0.22731 0.31251 0.22916 C 0.31754 0.23356 0.32188 0.23426 0.32744 0.23727 C 0.33073 0.24166 0.33386 0.24259 0.33751 0.24653 C 0.35261 0.26273 0.38195 0.28495 0.40139 0.29051 C 0.41094 0.30324 0.40608 0.29884 0.41546 0.30532 C 0.42014 0.31504 0.42587 0.31852 0.43247 0.32384 C 0.43733 0.33727 0.44185 0.34213 0.45244 0.34653 C 0.45417 0.34838 0.45747 0.35185 0.45747 0.35208 " pathEditMode="relative" rAng="0" ptsTypes="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1 0.10625 C -0.08073 0.11412 -0.08159 0.11782 -0.08333 0.12546 C -0.0842 0.13889 -0.08472 0.15255 -0.08784 0.16574 C -0.08888 0.19074 -0.09444 0.22407 -0.08628 0.24722 C -0.07986 0.26482 -0.0526 0.28519 -0.0368 0.29213 C -0.03038 0.29514 -0.02274 0.29352 -0.01562 0.29352 " pathEditMode="relative" rAng="0" ptsTypes="fffff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овощи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кабачок" descr="C:\Users\Asus\Desktop\Фото-0045-PhotoRoom.png-PhotoRoom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084004">
            <a:off x="4327615" y="1118785"/>
            <a:ext cx="3724236" cy="161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яблок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5056" y="2586328"/>
            <a:ext cx="1594825" cy="18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C:\Users\Asus\Desktop\20230929_07374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80" y="4359460"/>
            <a:ext cx="4828023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смород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40" y="593684"/>
            <a:ext cx="2190920" cy="1992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боб" descr="C:\Users\Asus\Desktop\20230827_153551_pixian_ai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40" y="692696"/>
            <a:ext cx="208823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ишня" descr="C:\Users\Asus\Desktop\Фото-0224_pixian_ai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83086" y="485671"/>
            <a:ext cx="1995948" cy="14018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91005" y="5805264"/>
            <a:ext cx="738854" cy="73921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602984" y="5756251"/>
            <a:ext cx="737232" cy="7246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огурец" descr="C:\Users\Asus\Desktop\20230828_143959-PhotoRoom.png-PhotoRoom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042498">
            <a:off x="2547805" y="3716939"/>
            <a:ext cx="1034700" cy="260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92 C 0.0217 0.06574 0.02292 0.08102 0.02135 0.09629 C 0.02049 0.10463 0.01771 0.11088 0.01649 0.11898 C 0.01597 0.12199 0.01632 0.12523 0.01545 0.12824 C 0.01528 0.1287 0.00851 0.1419 0.00747 0.14421 C 0.0059 0.14745 0.00243 0.15347 0.00243 0.1537 C -0.00017 0.1662 -0.0066 0.18032 -0.01458 0.18819 C -0.01788 0.20069 -0.02882 0.20833 -0.03663 0.21481 C -0.03837 0.2162 -0.03958 0.21875 -0.04149 0.22014 C -0.0434 0.22153 -0.04757 0.22292 -0.04757 0.22315 C -0.05538 0.23055 -0.06337 0.23588 -0.07257 0.24028 C -0.07465 0.2412 -0.07656 0.24213 -0.07865 0.24282 C -0.08125 0.24375 -0.08663 0.2456 -0.08663 0.24583 C -0.09792 0.25532 -0.11042 0.25856 -0.12361 0.26018 C -0.12917 0.26319 -0.13142 0.2669 -0.1375 0.2669 " pathEditMode="relative" rAng="0" ptsTypes="ffffffffffffffA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8842 C 0.01198 0.07893 0.02535 0.09467 0.03854 0.09699 C 0.05157 0.10532 0.06493 0.10902 0.07778 0.11828 C 0.08368 0.12245 0.08733 0.12731 0.09236 0.13263 C 0.09323 0.13356 0.0967 0.13472 0.09775 0.13541 C 0.104 0.13981 0.11111 0.14282 0.11684 0.14814 C 0.12813 0.15856 0.12136 0.15509 0.12795 0.1581 C 0.1342 0.16828 0.14532 0.17268 0.15348 0.17662 C 0.15868 0.1831 0.16129 0.1875 0.16702 0.19097 C 0.1691 0.19213 0.17361 0.19375 0.17361 0.19398 C 0.179 0.19953 0.18125 0.2074 0.18629 0.21365 C 0.19375 0.22222 0.21164 0.22037 0.21736 0.22083 C 0.22292 0.22245 0.22726 0.22685 0.23282 0.22916 C 0.24757 0.23611 0.26146 0.24583 0.27657 0.25069 C 0.2915 0.26203 0.30677 0.27245 0.32309 0.27916 C 0.32795 0.28564 0.33282 0.2875 0.33768 0.29351 C 0.34566 0.31736 0.34323 0.31666 0.34323 0.35185 " pathEditMode="relative" rAng="0" ptsTypes="ffff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73 0.00486 C -0.05434 -0.00186 -0.05017 -0.0007 -0.0467 -0.00579 C -0.04045 -0.01528 -0.0342 -0.02107 -0.02673 -0.02848 C -0.00642 -0.04908 0.01476 -0.06922 0.0382 -0.08311 C 0.04271 -0.08565 0.04479 -0.09121 0.04914 -0.09375 C 0.05469 -0.09699 0.05973 -0.09838 0.06528 -0.10047 C 0.07066 -0.10811 0.07552 -0.10996 0.08316 -0.11112 C 0.09827 -0.12246 0.11372 -0.12385 0.13021 -0.12848 C 0.13768 -0.13056 0.14445 -0.13287 0.15226 -0.1338 C 0.17917 -0.14144 0.20521 -0.13982 0.23316 -0.14051 C 0.23924 -0.14144 0.24427 -0.1426 0.25018 -0.14445 C 0.25348 -0.14537 0.25695 -0.1463 0.26025 -0.14723 C 0.26198 -0.14769 0.26528 -0.14862 0.26528 -0.14838 C 0.27361 -0.15394 0.26424 -0.14862 0.27622 -0.15255 C 0.28438 -0.15533 0.28559 -0.15903 0.29514 -0.16042 C 0.31059 -0.16574 0.32431 -0.16737 0.34028 -0.16852 C 0.38021 -0.17963 0.42466 -0.17246 0.46528 -0.1632 C 0.46754 -0.16204 0.46997 -0.16158 0.47223 -0.16042 C 0.4757 -0.15857 0.48229 -0.15394 0.48229 -0.15371 C 0.4875 -0.14699 0.49445 -0.13635 0.50018 -0.13125 C 0.50348 -0.12824 0.50747 -0.12894 0.51025 -0.12593 " pathEditMode="relative" rAng="0" ptsTypes="ffffffffffffffffffffA">
                                      <p:cBhvr>
                                        <p:cTn id="3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чеснок" descr="C:\Users\Asus\Desktop\photo_2023-10-07_16-27-19_pixian_ai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1818510"/>
            <a:ext cx="1528114" cy="2114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овощи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корзина" descr="C:\Users\Asus\Desktop\20230929_07374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98" y="4391758"/>
            <a:ext cx="4828023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картоф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76" y="265248"/>
            <a:ext cx="274955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клубника" descr="C:\Users\Asus\Desktop\Фото-0162_pixian_ai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76164" y="4288539"/>
            <a:ext cx="1080119" cy="1008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смородина" descr="C:\Users\Asus\Desktop\Фото-0398_pixian_ai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6819" y="964939"/>
            <a:ext cx="1958394" cy="1919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фасоль" descr="C:\Users\Asus\Desktop\20230827_153321_pixian_ai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1" y="1924481"/>
            <a:ext cx="1876779" cy="273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боярышник" descr="C:\Users\Asus\Desktop\20230925_175244_pixian_ai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4398638"/>
            <a:ext cx="1800200" cy="22707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Управляющая кнопка: назад 27">
            <a:hlinkClick r:id="" action="ppaction://hlinkshowjump?jump=previousslide" highlightClick="1"/>
          </p:cNvPr>
          <p:cNvSpPr/>
          <p:nvPr/>
        </p:nvSpPr>
        <p:spPr>
          <a:xfrm>
            <a:off x="614389" y="5743917"/>
            <a:ext cx="737232" cy="7246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томат" descr="C:\Users\Asus\Desktop\20230828_152731-PhotoRoom.png-PhotoRoom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0817" y="260648"/>
            <a:ext cx="1433062" cy="15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2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7384 C 0.02882 0.07013 0.03646 0.0699 0.04271 0.08055 C 0.04566 0.09143 0.04965 0.10185 0.05277 0.1125 C 0.05416 0.11689 0.05538 0.12152 0.05677 0.12592 C 0.05711 0.12731 0.05781 0.12986 0.05781 0.13009 C 0.05902 0.13958 0.06163 0.14953 0.06371 0.15925 C 0.06458 0.16342 0.06684 0.17129 0.06684 0.17152 C 0.06771 0.1787 0.06961 0.18263 0.07083 0.18981 C 0.07152 0.21828 0.07239 0.23125 0.07482 0.25532 C 0.07517 0.28425 0.07673 0.31296 0.07673 0.34189 C 0.07673 0.3655 0.07586 0.4125 0.07586 0.41273 " pathEditMode="relative" rAng="0" ptsTypes="ffffffffffA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6366 C 0.01441 -0.06319 0.03264 -0.06343 0.05104 -0.06227 C 0.05938 -0.06181 0.06111 -0.05741 0.0691 -0.05556 C 0.0783 -0.05324 0.08768 -0.05324 0.09705 -0.05162 C 0.10278 -0.04838 0.11511 -0.0463 0.11511 -0.04607 C 0.12413 -0.04213 0.13386 -0.04028 0.14306 -0.03681 C 0.15973 -0.03056 0.17709 -0.02153 0.1941 -0.01829 C 0.2007 -0.01458 0.20712 -0.01111 0.21407 -0.0088 C 0.22257 0.00023 0.23733 0.00301 0.24809 0.00579 C 0.25556 0.00995 0.26302 0.01319 0.27101 0.01505 C 0.27483 0.01713 0.27813 0.01991 0.28212 0.02176 C 0.28316 0.02268 0.28403 0.02384 0.28507 0.02454 C 0.28594 0.02523 0.28716 0.025 0.28802 0.02569 C 0.28924 0.02685 0.28993 0.0287 0.29098 0.02986 C 0.304 0.04421 0.32136 0.0544 0.33698 0.06181 C 0.33872 0.06366 0.34011 0.06574 0.34202 0.06713 C 0.34323 0.06806 0.34497 0.06736 0.34601 0.06852 C 0.35382 0.07708 0.34306 0.07199 0.35104 0.075 C 0.35191 0.07778 0.3533 0.0831 0.35504 0.08565 C 0.36025 0.09282 0.3592 0.08843 0.36198 0.09514 C 0.36563 0.10417 0.36736 0.10764 0.37205 0.11505 C 0.37361 0.11759 0.37413 0.12106 0.37604 0.12315 C 0.37813 0.12546 0.38108 0.12523 0.38299 0.12847 " pathEditMode="relative" rAng="0" ptsTypes="ffffffffffffffffffffff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C 0.01372 0.00347 0.02518 0.0132 0.03907 0.01597 C 0.04271 0.01782 0.04653 0.01898 0.05 0.0213 C 0.05261 0.02292 0.05434 0.02662 0.05712 0.02801 C 0.06059 0.02986 0.06441 0.0294 0.06806 0.03056 C 0.07205 0.03195 0.07622 0.0338 0.08004 0.03588 C 0.09584 0.04468 0.09653 0.04653 0.11598 0.04931 C 0.1257 0.05347 0.13507 0.05579 0.14514 0.05718 C 0.16198 0.07014 0.14184 0.05625 0.16007 0.06389 C 0.16285 0.06505 0.16528 0.06806 0.16806 0.06921 C 0.17188 0.07083 0.17622 0.07037 0.18004 0.07199 C 0.19323 0.07732 0.20296 0.07986 0.21702 0.08125 C 0.21997 0.0831 0.22327 0.08426 0.22605 0.08657 C 0.2283 0.08843 0.22969 0.0919 0.23212 0.09329 C 0.23889 0.09745 0.24983 0.09907 0.25712 0.10116 C 0.27605 0.1125 0.25244 0.09954 0.27101 0.10648 C 0.28178 0.11065 0.29254 0.11667 0.30313 0.1213 C 0.31025 0.12431 0.31771 0.1257 0.325 0.12801 C 0.32639 0.12847 0.329 0.12917 0.329 0.12917 C 0.33455 0.13403 0.3382 0.14097 0.34306 0.14653 C 0.35382 0.15857 0.36806 0.16644 0.38004 0.17593 C 0.38768 0.18195 0.39636 0.19236 0.40504 0.19583 C 0.40608 0.19769 0.40678 0.19977 0.40799 0.20116 C 0.41077 0.20417 0.41702 0.20926 0.41702 0.20926 C 0.42292 0.22037 0.41303 0.20255 0.42709 0.2213 C 0.44115 0.24005 0.45851 0.25232 0.475 0.26667 C 0.48108 0.27199 0.48733 0.28449 0.49202 0.2919 C 0.49428 0.29537 0.49619 0.29884 0.49809 0.30255 C 0.49948 0.30532 0.50209 0.31065 0.50209 0.31065 C 0.50608 0.32662 0.50921 0.34259 0.51303 0.35857 C 0.51355 0.36574 0.51476 0.37269 0.51511 0.37986 C 0.51563 0.38912 0.51511 0.39861 0.51598 0.40787 C 0.51615 0.40949 0.51806 0.41204 0.51806 0.41204 " pathEditMode="relative" ptsTypes="ffffffffffffffffffffffffffffffffA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0.02269 C 0.06198 0.01922 0.0658 0.01667 0.06945 0.01343 C 0.07882 -0.00578 0.0974 -0.00902 0.11233 -0.01597 C 0.11997 -0.02592 0.12327 -0.02708 0.13438 -0.02916 C 0.14723 -0.03518 0.16007 -0.03518 0.17344 -0.03726 C 0.1915 -0.04027 0.20591 -0.04421 0.22431 -0.04513 C 0.2408 -0.05277 0.26077 -0.05 0.27743 -0.05046 C 0.29306 -0.05231 0.3132 -0.05092 0.32848 -0.05601 C 0.3375 -0.05555 0.34636 -0.05532 0.35539 -0.05463 C 0.36615 -0.0537 0.37605 -0.04791 0.38646 -0.04513 C 0.39445 -0.03217 0.40539 -0.02361 0.41337 -0.01064 C 0.41511 -0.00787 0.41702 -0.00555 0.41841 -0.00254 C 0.41997 0.0007 0.4224 0.00811 0.4224 0.00834 C 0.42431 0.0257 0.43039 0.04329 0.43039 0.06135 " pathEditMode="relative" rAng="0" ptsTypes="fffffffffffff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Яна Капуста</cp:lastModifiedBy>
  <cp:revision>38</cp:revision>
  <dcterms:created xsi:type="dcterms:W3CDTF">2023-09-26T21:06:42Z</dcterms:created>
  <dcterms:modified xsi:type="dcterms:W3CDTF">2024-10-15T10:57:18Z</dcterms:modified>
</cp:coreProperties>
</file>