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8" r:id="rId4"/>
    <p:sldId id="270" r:id="rId5"/>
    <p:sldId id="263" r:id="rId6"/>
    <p:sldId id="271" r:id="rId7"/>
    <p:sldId id="273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4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8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3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5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5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7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5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0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6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1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9ED1-0E8F-411D-AB2D-2941CAF93D6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F3E95-B284-407B-AC24-8F4D34227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9816667_11-phonoteka_org-p-yarmarka-fon-dlya-afish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980728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УРОК ИЗОБРАЗИТЕЛЬНОГО ИСКУССТВА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3 класс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933056"/>
            <a:ext cx="5832648" cy="1152128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rgbClr val="00B050"/>
                </a:solidFill>
              </a:rPr>
              <a:t>Подготовила </a:t>
            </a:r>
            <a:r>
              <a:rPr lang="ru-RU" sz="1600" b="1" dirty="0" smtClean="0">
                <a:solidFill>
                  <a:srgbClr val="00B050"/>
                </a:solidFill>
              </a:rPr>
              <a:t>А. П. Григорович</a:t>
            </a:r>
            <a:r>
              <a:rPr lang="ru-RU" sz="1600" dirty="0" smtClean="0">
                <a:solidFill>
                  <a:srgbClr val="00B050"/>
                </a:solidFill>
              </a:rPr>
              <a:t>, </a:t>
            </a:r>
          </a:p>
          <a:p>
            <a:pPr algn="r"/>
            <a:r>
              <a:rPr lang="ru-RU" sz="1600" dirty="0" smtClean="0">
                <a:solidFill>
                  <a:srgbClr val="00B050"/>
                </a:solidFill>
              </a:rPr>
              <a:t>учитель начальных классов </a:t>
            </a:r>
          </a:p>
          <a:p>
            <a:pPr algn="r"/>
            <a:r>
              <a:rPr lang="ru-RU" sz="1600" dirty="0" smtClean="0">
                <a:solidFill>
                  <a:srgbClr val="00B050"/>
                </a:solidFill>
              </a:rPr>
              <a:t>первой категории СШ № 5 г. Жодино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8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74171"/>
            <a:ext cx="8229600" cy="1004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170" y="1196752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45543_bf478f79e6cb199a7bf6c3f22480def8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36712"/>
            <a:ext cx="37444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8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9816667_11-phonoteka_org-p-yarmarka-fon-dlya-afish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01622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077072"/>
            <a:ext cx="5832648" cy="115212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User\Desktop\Рисунки-ярмарка-для-детей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64896" cy="44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5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9816667_11-phonoteka_org-p-yarmarka-fon-dlya-afish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07" y="-36005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ВЕСЁЛЫЕ </a:t>
            </a:r>
            <a:r>
              <a:rPr lang="ru-RU" b="1" dirty="0">
                <a:solidFill>
                  <a:srgbClr val="00B050"/>
                </a:solidFill>
              </a:rPr>
              <a:t>СКОМОРОХИ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User\Desktop\1637999681_1-flomaster-club-p-risunok-skomorokha-dlya-detei-detski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59"/>
            <a:ext cx="6840760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0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9816667_11-phonoteka_org-p-yarmarka-fon-dlya-afish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esktop\31251_f7785ae344e74cfe083d3787e61a4c8a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2696"/>
            <a:ext cx="265787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User\Desktop\1636731761_56-flomaster-club-p-raskraska-gzhelskaya-rospis-posudi-dlya-de-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83875"/>
            <a:ext cx="2389584" cy="23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User\Desktop\13430_9514652e3dd600ef8155d3a14e63826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12" y="3140968"/>
            <a:ext cx="26465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User\Desktop\1630491245_1-papik-pro-p-khokhloma-risunok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20" y="3082876"/>
            <a:ext cx="24418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8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619816667_11-phonoteka_org-p-yarmarka-fon-dlya-afish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2" y="0"/>
            <a:ext cx="9296062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B050"/>
                </a:solidFill>
              </a:rPr>
              <a:t>ФИЗКУЛЬТМИНУТКА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6600" dirty="0">
                <a:solidFill>
                  <a:srgbClr val="00B050"/>
                </a:solidFill>
              </a:rPr>
              <a:t>  </a:t>
            </a:r>
          </a:p>
        </p:txBody>
      </p:sp>
      <p:pic>
        <p:nvPicPr>
          <p:cNvPr id="6" name="Picture 2" descr="C:\Users\User\Desktop\4ece76ecc992e0eddb9c320a815c5763ab45t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80" y="1772816"/>
            <a:ext cx="59070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9816667_11-phonoteka_org-p-yarmarka-fon-dlya-afish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User\Desktop\m3f791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40759" cy="47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2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619816667_11-phonoteka_org-p-yarmarka-fon-dlya-afish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3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6600" b="1" dirty="0">
                <a:solidFill>
                  <a:srgbClr val="00B050"/>
                </a:solidFill>
              </a:rPr>
              <a:t>САМОСТОЯТЕЛЬНАЯ </a:t>
            </a:r>
          </a:p>
          <a:p>
            <a:pPr marL="0" indent="0" algn="ctr">
              <a:buNone/>
            </a:pPr>
            <a:r>
              <a:rPr lang="ru-RU" sz="6600" b="1" dirty="0">
                <a:solidFill>
                  <a:srgbClr val="00B050"/>
                </a:solidFill>
              </a:rPr>
              <a:t>РАБОТА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3926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619816667_11-phonoteka_org-p-yarmarka-fon-dlya-afish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9" y="1418010"/>
            <a:ext cx="7912681" cy="4021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043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ИЗОБРАЗИТЕЛЬНОГО ИСКУССТВА  3 класс</vt:lpstr>
      <vt:lpstr>Презентация PowerPoint</vt:lpstr>
      <vt:lpstr>Презентация PowerPoint</vt:lpstr>
      <vt:lpstr>ВЕСЁЛЫЕ СКОМОРОХИ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Яна Капуста</cp:lastModifiedBy>
  <cp:revision>10</cp:revision>
  <dcterms:created xsi:type="dcterms:W3CDTF">2022-11-17T19:09:22Z</dcterms:created>
  <dcterms:modified xsi:type="dcterms:W3CDTF">2024-10-16T08:13:15Z</dcterms:modified>
</cp:coreProperties>
</file>